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14"/>
  </p:notesMasterIdLst>
  <p:sldIdLst>
    <p:sldId id="256" r:id="rId2"/>
    <p:sldId id="290" r:id="rId3"/>
    <p:sldId id="291" r:id="rId4"/>
    <p:sldId id="279" r:id="rId5"/>
    <p:sldId id="258" r:id="rId6"/>
    <p:sldId id="292" r:id="rId7"/>
    <p:sldId id="261" r:id="rId8"/>
    <p:sldId id="293" r:id="rId9"/>
    <p:sldId id="294" r:id="rId10"/>
    <p:sldId id="288" r:id="rId11"/>
    <p:sldId id="275" r:id="rId12"/>
    <p:sldId id="295" r:id="rId13"/>
  </p:sldIdLst>
  <p:sldSz cx="12192000" cy="6858000"/>
  <p:notesSz cx="6858000" cy="9144000"/>
  <p:embeddedFontLst>
    <p:embeddedFont>
      <p:font typeface="上首锐棱体" panose="02010600030101010101" charset="-122"/>
      <p:regular r:id="rId15"/>
    </p:embeddedFont>
    <p:embeddedFont>
      <p:font typeface="等线" panose="02010600030101010101" pitchFamily="2" charset="-122"/>
      <p:regular r:id="rId16"/>
      <p:bold r:id="rId17"/>
    </p:embeddedFont>
    <p:embeddedFont>
      <p:font typeface="等线 Light" panose="02010600030101010101" pitchFamily="2" charset="-122"/>
      <p:regular r:id="rId1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BE"/>
    <a:srgbClr val="0073C0"/>
    <a:srgbClr val="0A5B89"/>
    <a:srgbClr val="06955D"/>
    <a:srgbClr val="20C995"/>
    <a:srgbClr val="007B74"/>
    <a:srgbClr val="0A5C8B"/>
    <a:srgbClr val="2DB88E"/>
    <a:srgbClr val="1196A0"/>
    <a:srgbClr val="0F8A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9" autoAdjust="0"/>
    <p:restoredTop sz="75938" autoAdjust="0"/>
  </p:normalViewPr>
  <p:slideViewPr>
    <p:cSldViewPr snapToGrid="0">
      <p:cViewPr varScale="1">
        <p:scale>
          <a:sx n="75" d="100"/>
          <a:sy n="75" d="100"/>
        </p:scale>
        <p:origin x="676"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2E8E85-FF4C-4514-826F-DFF9AF605414}" type="doc">
      <dgm:prSet loTypeId="urn:microsoft.com/office/officeart/2008/layout/RadialCluster" loCatId="cycle" qsTypeId="urn:microsoft.com/office/officeart/2005/8/quickstyle/simple2" qsCatId="simple" csTypeId="urn:microsoft.com/office/officeart/2005/8/colors/accent1_2" csCatId="accent1" phldr="1"/>
      <dgm:spPr/>
      <dgm:t>
        <a:bodyPr/>
        <a:lstStyle/>
        <a:p>
          <a:endParaRPr lang="zh-CN" altLang="en-US"/>
        </a:p>
      </dgm:t>
    </dgm:pt>
    <dgm:pt modelId="{93399856-432A-49A7-A035-BBF7E3B75755}">
      <dgm:prSet phldrT="[文本]"/>
      <dgm:spPr>
        <a:solidFill>
          <a:srgbClr val="0072BE"/>
        </a:solidFill>
      </dgm:spPr>
      <dgm:t>
        <a:bodyPr/>
        <a:lstStyle/>
        <a:p>
          <a:r>
            <a:rPr lang="en-US" altLang="zh-CN">
              <a:latin typeface="Times New Roman" panose="02020603050405020304" pitchFamily="18" charset="0"/>
              <a:cs typeface="Times New Roman" panose="02020603050405020304" pitchFamily="18" charset="0"/>
            </a:rPr>
            <a:t>Climate change</a:t>
          </a:r>
          <a:endParaRPr lang="zh-CN" altLang="en-US">
            <a:latin typeface="Times New Roman" panose="02020603050405020304" pitchFamily="18" charset="0"/>
            <a:cs typeface="Times New Roman" panose="02020603050405020304" pitchFamily="18" charset="0"/>
          </a:endParaRPr>
        </a:p>
      </dgm:t>
    </dgm:pt>
    <dgm:pt modelId="{A900FC65-A9D0-42E2-8F3F-75B1318FBCA1}" type="parTrans" cxnId="{CFAF8F04-8B17-4F3E-A018-9877EA9E4FD8}">
      <dgm:prSet/>
      <dgm:spPr/>
      <dgm:t>
        <a:bodyPr/>
        <a:lstStyle/>
        <a:p>
          <a:endParaRPr lang="zh-CN" altLang="en-US">
            <a:latin typeface="Times New Roman" panose="02020603050405020304" pitchFamily="18" charset="0"/>
            <a:cs typeface="Times New Roman" panose="02020603050405020304" pitchFamily="18" charset="0"/>
          </a:endParaRPr>
        </a:p>
      </dgm:t>
    </dgm:pt>
    <dgm:pt modelId="{9EAB8D53-CFDF-4CA4-BD81-87FBEF6FC550}" type="sibTrans" cxnId="{CFAF8F04-8B17-4F3E-A018-9877EA9E4FD8}">
      <dgm:prSet/>
      <dgm:spPr/>
      <dgm:t>
        <a:bodyPr/>
        <a:lstStyle/>
        <a:p>
          <a:endParaRPr lang="zh-CN" altLang="en-US">
            <a:latin typeface="Times New Roman" panose="02020603050405020304" pitchFamily="18" charset="0"/>
            <a:cs typeface="Times New Roman" panose="02020603050405020304" pitchFamily="18" charset="0"/>
          </a:endParaRPr>
        </a:p>
      </dgm:t>
    </dgm:pt>
    <dgm:pt modelId="{10FA6276-A8F5-47DB-8553-165816C94481}">
      <dgm:prSet phldrT="[文本]"/>
      <dgm:spPr>
        <a:solidFill>
          <a:srgbClr val="0072BE"/>
        </a:solidFill>
      </dgm:spPr>
      <dgm:t>
        <a:bodyPr/>
        <a:lstStyle/>
        <a:p>
          <a:r>
            <a:rPr lang="en-US" altLang="zh-CN">
              <a:latin typeface="Times New Roman" panose="02020603050405020304" pitchFamily="18" charset="0"/>
              <a:cs typeface="Times New Roman" panose="02020603050405020304" pitchFamily="18" charset="0"/>
            </a:rPr>
            <a:t>true scene</a:t>
          </a:r>
          <a:endParaRPr lang="zh-CN" altLang="en-US">
            <a:latin typeface="Times New Roman" panose="02020603050405020304" pitchFamily="18" charset="0"/>
            <a:cs typeface="Times New Roman" panose="02020603050405020304" pitchFamily="18" charset="0"/>
          </a:endParaRPr>
        </a:p>
      </dgm:t>
    </dgm:pt>
    <dgm:pt modelId="{CF57BA4D-8D28-45D4-9812-1FF696882A51}" type="parTrans" cxnId="{81080924-23EE-4D84-A4C5-FFD9522567FE}">
      <dgm:prSet/>
      <dgm:spPr/>
      <dgm:t>
        <a:bodyPr/>
        <a:lstStyle/>
        <a:p>
          <a:endParaRPr lang="zh-CN" altLang="en-US">
            <a:latin typeface="Times New Roman" panose="02020603050405020304" pitchFamily="18" charset="0"/>
            <a:cs typeface="Times New Roman" panose="02020603050405020304" pitchFamily="18" charset="0"/>
          </a:endParaRPr>
        </a:p>
      </dgm:t>
    </dgm:pt>
    <dgm:pt modelId="{BC9316F0-9614-4676-A3E6-C76833A08D5F}" type="sibTrans" cxnId="{81080924-23EE-4D84-A4C5-FFD9522567FE}">
      <dgm:prSet/>
      <dgm:spPr/>
      <dgm:t>
        <a:bodyPr/>
        <a:lstStyle/>
        <a:p>
          <a:endParaRPr lang="zh-CN" altLang="en-US">
            <a:latin typeface="Times New Roman" panose="02020603050405020304" pitchFamily="18" charset="0"/>
            <a:cs typeface="Times New Roman" panose="02020603050405020304" pitchFamily="18" charset="0"/>
          </a:endParaRPr>
        </a:p>
      </dgm:t>
    </dgm:pt>
    <dgm:pt modelId="{51A554F3-A28F-4B6B-BF2F-7240B7559979}">
      <dgm:prSet phldrT="[文本]"/>
      <dgm:spPr>
        <a:solidFill>
          <a:srgbClr val="0072BE"/>
        </a:solidFill>
      </dgm:spPr>
      <dgm:t>
        <a:bodyPr/>
        <a:lstStyle/>
        <a:p>
          <a:r>
            <a:rPr lang="en-US" altLang="zh-CN">
              <a:latin typeface="Times New Roman" panose="02020603050405020304" pitchFamily="18" charset="0"/>
              <a:cs typeface="Times New Roman" panose="02020603050405020304" pitchFamily="18" charset="0"/>
            </a:rPr>
            <a:t>politics and interests</a:t>
          </a:r>
          <a:endParaRPr lang="zh-CN" altLang="en-US">
            <a:latin typeface="Times New Roman" panose="02020603050405020304" pitchFamily="18" charset="0"/>
            <a:cs typeface="Times New Roman" panose="02020603050405020304" pitchFamily="18" charset="0"/>
          </a:endParaRPr>
        </a:p>
      </dgm:t>
    </dgm:pt>
    <dgm:pt modelId="{E6A5E9F5-02AA-4912-9F5F-258CCAD00441}" type="parTrans" cxnId="{63D3BB31-5AF3-4EF9-9B6C-61CC650DEFB3}">
      <dgm:prSet/>
      <dgm:spPr/>
      <dgm:t>
        <a:bodyPr/>
        <a:lstStyle/>
        <a:p>
          <a:endParaRPr lang="zh-CN" altLang="en-US">
            <a:latin typeface="Times New Roman" panose="02020603050405020304" pitchFamily="18" charset="0"/>
            <a:cs typeface="Times New Roman" panose="02020603050405020304" pitchFamily="18" charset="0"/>
          </a:endParaRPr>
        </a:p>
      </dgm:t>
    </dgm:pt>
    <dgm:pt modelId="{9336C3F0-9139-43CA-90F2-9738B7D1E28B}" type="sibTrans" cxnId="{63D3BB31-5AF3-4EF9-9B6C-61CC650DEFB3}">
      <dgm:prSet/>
      <dgm:spPr/>
      <dgm:t>
        <a:bodyPr/>
        <a:lstStyle/>
        <a:p>
          <a:endParaRPr lang="zh-CN" altLang="en-US">
            <a:latin typeface="Times New Roman" panose="02020603050405020304" pitchFamily="18" charset="0"/>
            <a:cs typeface="Times New Roman" panose="02020603050405020304" pitchFamily="18" charset="0"/>
          </a:endParaRPr>
        </a:p>
      </dgm:t>
    </dgm:pt>
    <dgm:pt modelId="{2C506056-9A98-4352-9CBB-AEC1EEACE35D}">
      <dgm:prSet phldrT="[文本]"/>
      <dgm:spPr>
        <a:solidFill>
          <a:srgbClr val="0072BE"/>
        </a:solidFill>
      </dgm:spPr>
      <dgm:t>
        <a:bodyPr/>
        <a:lstStyle/>
        <a:p>
          <a:r>
            <a:rPr lang="en-US" altLang="zh-CN">
              <a:latin typeface="Times New Roman" panose="02020603050405020304" pitchFamily="18" charset="0"/>
              <a:cs typeface="Times New Roman" panose="02020603050405020304" pitchFamily="18" charset="0"/>
            </a:rPr>
            <a:t>humankind development</a:t>
          </a:r>
          <a:endParaRPr lang="zh-CN" altLang="en-US">
            <a:latin typeface="Times New Roman" panose="02020603050405020304" pitchFamily="18" charset="0"/>
            <a:cs typeface="Times New Roman" panose="02020603050405020304" pitchFamily="18" charset="0"/>
          </a:endParaRPr>
        </a:p>
      </dgm:t>
    </dgm:pt>
    <dgm:pt modelId="{F8EDE648-881D-415F-A0F3-4FB23B379037}" type="parTrans" cxnId="{22AD6950-6B88-42A6-802E-22D5F1CD07DF}">
      <dgm:prSet/>
      <dgm:spPr/>
      <dgm:t>
        <a:bodyPr/>
        <a:lstStyle/>
        <a:p>
          <a:endParaRPr lang="zh-CN" altLang="en-US">
            <a:latin typeface="Times New Roman" panose="02020603050405020304" pitchFamily="18" charset="0"/>
            <a:cs typeface="Times New Roman" panose="02020603050405020304" pitchFamily="18" charset="0"/>
          </a:endParaRPr>
        </a:p>
      </dgm:t>
    </dgm:pt>
    <dgm:pt modelId="{167D8DCF-EDD2-49FF-AF96-3E82853CE686}" type="sibTrans" cxnId="{22AD6950-6B88-42A6-802E-22D5F1CD07DF}">
      <dgm:prSet/>
      <dgm:spPr/>
      <dgm:t>
        <a:bodyPr/>
        <a:lstStyle/>
        <a:p>
          <a:endParaRPr lang="zh-CN" altLang="en-US">
            <a:latin typeface="Times New Roman" panose="02020603050405020304" pitchFamily="18" charset="0"/>
            <a:cs typeface="Times New Roman" panose="02020603050405020304" pitchFamily="18" charset="0"/>
          </a:endParaRPr>
        </a:p>
      </dgm:t>
    </dgm:pt>
    <dgm:pt modelId="{39165168-5361-4BC5-9A63-2F2498249D24}" type="pres">
      <dgm:prSet presAssocID="{072E8E85-FF4C-4514-826F-DFF9AF605414}" presName="Name0" presStyleCnt="0">
        <dgm:presLayoutVars>
          <dgm:chMax val="1"/>
          <dgm:chPref val="1"/>
          <dgm:dir/>
          <dgm:animOne val="branch"/>
          <dgm:animLvl val="lvl"/>
        </dgm:presLayoutVars>
      </dgm:prSet>
      <dgm:spPr/>
    </dgm:pt>
    <dgm:pt modelId="{A733D239-53AE-42FA-A69C-A8BD158BF570}" type="pres">
      <dgm:prSet presAssocID="{93399856-432A-49A7-A035-BBF7E3B75755}" presName="singleCycle" presStyleCnt="0"/>
      <dgm:spPr/>
    </dgm:pt>
    <dgm:pt modelId="{CD801C40-F094-4121-9223-86A269332FE7}" type="pres">
      <dgm:prSet presAssocID="{93399856-432A-49A7-A035-BBF7E3B75755}" presName="singleCenter" presStyleLbl="node1" presStyleIdx="0" presStyleCnt="4" custScaleX="111087" custLinFactNeighborX="-402" custLinFactNeighborY="-11699">
        <dgm:presLayoutVars>
          <dgm:chMax val="7"/>
          <dgm:chPref val="7"/>
        </dgm:presLayoutVars>
      </dgm:prSet>
      <dgm:spPr/>
    </dgm:pt>
    <dgm:pt modelId="{6788FBF3-88D9-4994-B28B-7D9A6332EC71}" type="pres">
      <dgm:prSet presAssocID="{CF57BA4D-8D28-45D4-9812-1FF696882A51}" presName="Name56" presStyleLbl="parChTrans1D2" presStyleIdx="0" presStyleCnt="3"/>
      <dgm:spPr/>
    </dgm:pt>
    <dgm:pt modelId="{128C31A9-5D55-4058-A52E-F17783A90896}" type="pres">
      <dgm:prSet presAssocID="{10FA6276-A8F5-47DB-8553-165816C94481}" presName="text0" presStyleLbl="node1" presStyleIdx="1" presStyleCnt="4" custScaleX="213640">
        <dgm:presLayoutVars>
          <dgm:bulletEnabled val="1"/>
        </dgm:presLayoutVars>
      </dgm:prSet>
      <dgm:spPr/>
    </dgm:pt>
    <dgm:pt modelId="{1607396D-F74E-471C-B614-3C0B9DE0A02A}" type="pres">
      <dgm:prSet presAssocID="{E6A5E9F5-02AA-4912-9F5F-258CCAD00441}" presName="Name56" presStyleLbl="parChTrans1D2" presStyleIdx="1" presStyleCnt="3"/>
      <dgm:spPr/>
    </dgm:pt>
    <dgm:pt modelId="{C6A06166-459A-43DD-BE0B-990D13B57588}" type="pres">
      <dgm:prSet presAssocID="{51A554F3-A28F-4B6B-BF2F-7240B7559979}" presName="text0" presStyleLbl="node1" presStyleIdx="2" presStyleCnt="4" custScaleX="327439">
        <dgm:presLayoutVars>
          <dgm:bulletEnabled val="1"/>
        </dgm:presLayoutVars>
      </dgm:prSet>
      <dgm:spPr/>
    </dgm:pt>
    <dgm:pt modelId="{7DA3CAAD-CB08-4AD7-8BED-37F5E96DC0F2}" type="pres">
      <dgm:prSet presAssocID="{F8EDE648-881D-415F-A0F3-4FB23B379037}" presName="Name56" presStyleLbl="parChTrans1D2" presStyleIdx="2" presStyleCnt="3"/>
      <dgm:spPr/>
    </dgm:pt>
    <dgm:pt modelId="{2A4B4C64-99DB-4638-897C-5271FB603087}" type="pres">
      <dgm:prSet presAssocID="{2C506056-9A98-4352-9CBB-AEC1EEACE35D}" presName="text0" presStyleLbl="node1" presStyleIdx="3" presStyleCnt="4" custScaleX="445297">
        <dgm:presLayoutVars>
          <dgm:bulletEnabled val="1"/>
        </dgm:presLayoutVars>
      </dgm:prSet>
      <dgm:spPr/>
    </dgm:pt>
  </dgm:ptLst>
  <dgm:cxnLst>
    <dgm:cxn modelId="{71D1E000-9D0C-4945-BFAF-6FC5133FCFD2}" type="presOf" srcId="{51A554F3-A28F-4B6B-BF2F-7240B7559979}" destId="{C6A06166-459A-43DD-BE0B-990D13B57588}" srcOrd="0" destOrd="0" presId="urn:microsoft.com/office/officeart/2008/layout/RadialCluster"/>
    <dgm:cxn modelId="{CFAF8F04-8B17-4F3E-A018-9877EA9E4FD8}" srcId="{072E8E85-FF4C-4514-826F-DFF9AF605414}" destId="{93399856-432A-49A7-A035-BBF7E3B75755}" srcOrd="0" destOrd="0" parTransId="{A900FC65-A9D0-42E2-8F3F-75B1318FBCA1}" sibTransId="{9EAB8D53-CFDF-4CA4-BD81-87FBEF6FC550}"/>
    <dgm:cxn modelId="{81080924-23EE-4D84-A4C5-FFD9522567FE}" srcId="{93399856-432A-49A7-A035-BBF7E3B75755}" destId="{10FA6276-A8F5-47DB-8553-165816C94481}" srcOrd="0" destOrd="0" parTransId="{CF57BA4D-8D28-45D4-9812-1FF696882A51}" sibTransId="{BC9316F0-9614-4676-A3E6-C76833A08D5F}"/>
    <dgm:cxn modelId="{63D3BB31-5AF3-4EF9-9B6C-61CC650DEFB3}" srcId="{93399856-432A-49A7-A035-BBF7E3B75755}" destId="{51A554F3-A28F-4B6B-BF2F-7240B7559979}" srcOrd="1" destOrd="0" parTransId="{E6A5E9F5-02AA-4912-9F5F-258CCAD00441}" sibTransId="{9336C3F0-9139-43CA-90F2-9738B7D1E28B}"/>
    <dgm:cxn modelId="{800BB935-75A8-4679-9581-219FAB092DAA}" type="presOf" srcId="{10FA6276-A8F5-47DB-8553-165816C94481}" destId="{128C31A9-5D55-4058-A52E-F17783A90896}" srcOrd="0" destOrd="0" presId="urn:microsoft.com/office/officeart/2008/layout/RadialCluster"/>
    <dgm:cxn modelId="{22AD6950-6B88-42A6-802E-22D5F1CD07DF}" srcId="{93399856-432A-49A7-A035-BBF7E3B75755}" destId="{2C506056-9A98-4352-9CBB-AEC1EEACE35D}" srcOrd="2" destOrd="0" parTransId="{F8EDE648-881D-415F-A0F3-4FB23B379037}" sibTransId="{167D8DCF-EDD2-49FF-AF96-3E82853CE686}"/>
    <dgm:cxn modelId="{7CA9B276-F3DA-47A3-AF84-B360A8759284}" type="presOf" srcId="{2C506056-9A98-4352-9CBB-AEC1EEACE35D}" destId="{2A4B4C64-99DB-4638-897C-5271FB603087}" srcOrd="0" destOrd="0" presId="urn:microsoft.com/office/officeart/2008/layout/RadialCluster"/>
    <dgm:cxn modelId="{13D4DF56-3C1D-4AF8-A5EC-4E3013468A88}" type="presOf" srcId="{072E8E85-FF4C-4514-826F-DFF9AF605414}" destId="{39165168-5361-4BC5-9A63-2F2498249D24}" srcOrd="0" destOrd="0" presId="urn:microsoft.com/office/officeart/2008/layout/RadialCluster"/>
    <dgm:cxn modelId="{6A29D77F-747E-4762-8F6A-D8492001E6DE}" type="presOf" srcId="{F8EDE648-881D-415F-A0F3-4FB23B379037}" destId="{7DA3CAAD-CB08-4AD7-8BED-37F5E96DC0F2}" srcOrd="0" destOrd="0" presId="urn:microsoft.com/office/officeart/2008/layout/RadialCluster"/>
    <dgm:cxn modelId="{8BC162C0-DD81-4345-BC8A-85F764C8980F}" type="presOf" srcId="{CF57BA4D-8D28-45D4-9812-1FF696882A51}" destId="{6788FBF3-88D9-4994-B28B-7D9A6332EC71}" srcOrd="0" destOrd="0" presId="urn:microsoft.com/office/officeart/2008/layout/RadialCluster"/>
    <dgm:cxn modelId="{05662BCA-6F28-49EC-B4EE-B491BFA74A2F}" type="presOf" srcId="{93399856-432A-49A7-A035-BBF7E3B75755}" destId="{CD801C40-F094-4121-9223-86A269332FE7}" srcOrd="0" destOrd="0" presId="urn:microsoft.com/office/officeart/2008/layout/RadialCluster"/>
    <dgm:cxn modelId="{DB1885CE-527E-4771-BFEE-6616F0E9F73F}" type="presOf" srcId="{E6A5E9F5-02AA-4912-9F5F-258CCAD00441}" destId="{1607396D-F74E-471C-B614-3C0B9DE0A02A}" srcOrd="0" destOrd="0" presId="urn:microsoft.com/office/officeart/2008/layout/RadialCluster"/>
    <dgm:cxn modelId="{F14DD05A-BEAF-4813-8029-35DF8C27CD81}" type="presParOf" srcId="{39165168-5361-4BC5-9A63-2F2498249D24}" destId="{A733D239-53AE-42FA-A69C-A8BD158BF570}" srcOrd="0" destOrd="0" presId="urn:microsoft.com/office/officeart/2008/layout/RadialCluster"/>
    <dgm:cxn modelId="{E996BE40-385E-4F66-89C4-26C513954F54}" type="presParOf" srcId="{A733D239-53AE-42FA-A69C-A8BD158BF570}" destId="{CD801C40-F094-4121-9223-86A269332FE7}" srcOrd="0" destOrd="0" presId="urn:microsoft.com/office/officeart/2008/layout/RadialCluster"/>
    <dgm:cxn modelId="{BE8DE4E2-FEE7-416B-BF31-A2838E4A64B5}" type="presParOf" srcId="{A733D239-53AE-42FA-A69C-A8BD158BF570}" destId="{6788FBF3-88D9-4994-B28B-7D9A6332EC71}" srcOrd="1" destOrd="0" presId="urn:microsoft.com/office/officeart/2008/layout/RadialCluster"/>
    <dgm:cxn modelId="{D4DD1265-0078-4BB7-B630-09F076288DC5}" type="presParOf" srcId="{A733D239-53AE-42FA-A69C-A8BD158BF570}" destId="{128C31A9-5D55-4058-A52E-F17783A90896}" srcOrd="2" destOrd="0" presId="urn:microsoft.com/office/officeart/2008/layout/RadialCluster"/>
    <dgm:cxn modelId="{2DDB1BFE-0AA6-4C30-9711-E2E8AF982A7C}" type="presParOf" srcId="{A733D239-53AE-42FA-A69C-A8BD158BF570}" destId="{1607396D-F74E-471C-B614-3C0B9DE0A02A}" srcOrd="3" destOrd="0" presId="urn:microsoft.com/office/officeart/2008/layout/RadialCluster"/>
    <dgm:cxn modelId="{17904218-EA1D-4FC2-BF36-2F75C586CABB}" type="presParOf" srcId="{A733D239-53AE-42FA-A69C-A8BD158BF570}" destId="{C6A06166-459A-43DD-BE0B-990D13B57588}" srcOrd="4" destOrd="0" presId="urn:microsoft.com/office/officeart/2008/layout/RadialCluster"/>
    <dgm:cxn modelId="{A7EB387E-020C-44C3-9DE0-4325B61DA602}" type="presParOf" srcId="{A733D239-53AE-42FA-A69C-A8BD158BF570}" destId="{7DA3CAAD-CB08-4AD7-8BED-37F5E96DC0F2}" srcOrd="5" destOrd="0" presId="urn:microsoft.com/office/officeart/2008/layout/RadialCluster"/>
    <dgm:cxn modelId="{4A0329D8-BD87-4B70-91C5-DBE9D6F8F94A}" type="presParOf" srcId="{A733D239-53AE-42FA-A69C-A8BD158BF570}" destId="{2A4B4C64-99DB-4638-897C-5271FB603087}" srcOrd="6" destOrd="0" presId="urn:microsoft.com/office/officeart/2008/layout/RadialCluster"/>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801C40-F094-4121-9223-86A269332FE7}">
      <dsp:nvSpPr>
        <dsp:cNvPr id="0" name=""/>
        <dsp:cNvSpPr/>
      </dsp:nvSpPr>
      <dsp:spPr>
        <a:xfrm>
          <a:off x="2681433" y="1265024"/>
          <a:ext cx="1179635" cy="1061902"/>
        </a:xfrm>
        <a:prstGeom prst="roundRect">
          <a:avLst/>
        </a:prstGeom>
        <a:solidFill>
          <a:srgbClr val="0072BE"/>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8420" tIns="58420" rIns="58420" bIns="58420" numCol="1" spcCol="1270" anchor="ctr" anchorCtr="0">
          <a:noAutofit/>
        </a:bodyPr>
        <a:lstStyle/>
        <a:p>
          <a:pPr marL="0" lvl="0" indent="0" algn="ctr" defTabSz="1022350">
            <a:lnSpc>
              <a:spcPct val="90000"/>
            </a:lnSpc>
            <a:spcBef>
              <a:spcPct val="0"/>
            </a:spcBef>
            <a:spcAft>
              <a:spcPct val="35000"/>
            </a:spcAft>
            <a:buNone/>
          </a:pPr>
          <a:r>
            <a:rPr lang="en-US" altLang="zh-CN" sz="2300" kern="1200">
              <a:latin typeface="Times New Roman" panose="02020603050405020304" pitchFamily="18" charset="0"/>
              <a:cs typeface="Times New Roman" panose="02020603050405020304" pitchFamily="18" charset="0"/>
            </a:rPr>
            <a:t>Climate change</a:t>
          </a:r>
          <a:endParaRPr lang="zh-CN" altLang="en-US" sz="2300" kern="1200">
            <a:latin typeface="Times New Roman" panose="02020603050405020304" pitchFamily="18" charset="0"/>
            <a:cs typeface="Times New Roman" panose="02020603050405020304" pitchFamily="18" charset="0"/>
          </a:endParaRPr>
        </a:p>
      </dsp:txBody>
      <dsp:txXfrm>
        <a:off x="2733271" y="1316862"/>
        <a:ext cx="1075959" cy="958226"/>
      </dsp:txXfrm>
    </dsp:sp>
    <dsp:sp modelId="{6788FBF3-88D9-4994-B28B-7D9A6332EC71}">
      <dsp:nvSpPr>
        <dsp:cNvPr id="0" name=""/>
        <dsp:cNvSpPr/>
      </dsp:nvSpPr>
      <dsp:spPr>
        <a:xfrm rot="16236081">
          <a:off x="3097157" y="1083461"/>
          <a:ext cx="363145" cy="0"/>
        </a:xfrm>
        <a:custGeom>
          <a:avLst/>
          <a:gdLst/>
          <a:ahLst/>
          <a:cxnLst/>
          <a:rect l="0" t="0" r="0" b="0"/>
          <a:pathLst>
            <a:path>
              <a:moveTo>
                <a:pt x="0" y="0"/>
              </a:moveTo>
              <a:lnTo>
                <a:pt x="363145"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8C31A9-5D55-4058-A52E-F17783A90896}">
      <dsp:nvSpPr>
        <dsp:cNvPr id="0" name=""/>
        <dsp:cNvSpPr/>
      </dsp:nvSpPr>
      <dsp:spPr>
        <a:xfrm>
          <a:off x="2524372" y="190423"/>
          <a:ext cx="1519994" cy="711474"/>
        </a:xfrm>
        <a:prstGeom prst="roundRect">
          <a:avLst/>
        </a:prstGeom>
        <a:solidFill>
          <a:srgbClr val="0072BE"/>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0" tIns="63500" rIns="63500" bIns="63500" numCol="1" spcCol="1270" anchor="ctr" anchorCtr="0">
          <a:noAutofit/>
        </a:bodyPr>
        <a:lstStyle/>
        <a:p>
          <a:pPr marL="0" lvl="0" indent="0" algn="ctr" defTabSz="1111250">
            <a:lnSpc>
              <a:spcPct val="90000"/>
            </a:lnSpc>
            <a:spcBef>
              <a:spcPct val="0"/>
            </a:spcBef>
            <a:spcAft>
              <a:spcPct val="35000"/>
            </a:spcAft>
            <a:buNone/>
          </a:pPr>
          <a:r>
            <a:rPr lang="en-US" altLang="zh-CN" sz="2500" kern="1200">
              <a:latin typeface="Times New Roman" panose="02020603050405020304" pitchFamily="18" charset="0"/>
              <a:cs typeface="Times New Roman" panose="02020603050405020304" pitchFamily="18" charset="0"/>
            </a:rPr>
            <a:t>true scene</a:t>
          </a:r>
          <a:endParaRPr lang="zh-CN" altLang="en-US" sz="2500" kern="1200">
            <a:latin typeface="Times New Roman" panose="02020603050405020304" pitchFamily="18" charset="0"/>
            <a:cs typeface="Times New Roman" panose="02020603050405020304" pitchFamily="18" charset="0"/>
          </a:endParaRPr>
        </a:p>
      </dsp:txBody>
      <dsp:txXfrm>
        <a:off x="2559103" y="225154"/>
        <a:ext cx="1450532" cy="642012"/>
      </dsp:txXfrm>
    </dsp:sp>
    <dsp:sp modelId="{1607396D-F74E-471C-B614-3C0B9DE0A02A}">
      <dsp:nvSpPr>
        <dsp:cNvPr id="0" name=""/>
        <dsp:cNvSpPr/>
      </dsp:nvSpPr>
      <dsp:spPr>
        <a:xfrm rot="2401274">
          <a:off x="3797973" y="2464520"/>
          <a:ext cx="538841" cy="0"/>
        </a:xfrm>
        <a:custGeom>
          <a:avLst/>
          <a:gdLst/>
          <a:ahLst/>
          <a:cxnLst/>
          <a:rect l="0" t="0" r="0" b="0"/>
          <a:pathLst>
            <a:path>
              <a:moveTo>
                <a:pt x="0" y="0"/>
              </a:moveTo>
              <a:lnTo>
                <a:pt x="53884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A06166-459A-43DD-BE0B-990D13B57588}">
      <dsp:nvSpPr>
        <dsp:cNvPr id="0" name=""/>
        <dsp:cNvSpPr/>
      </dsp:nvSpPr>
      <dsp:spPr>
        <a:xfrm>
          <a:off x="3532526" y="2637777"/>
          <a:ext cx="2329646" cy="711474"/>
        </a:xfrm>
        <a:prstGeom prst="roundRect">
          <a:avLst/>
        </a:prstGeom>
        <a:solidFill>
          <a:srgbClr val="0072BE"/>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altLang="zh-CN" sz="2000" kern="1200">
              <a:latin typeface="Times New Roman" panose="02020603050405020304" pitchFamily="18" charset="0"/>
              <a:cs typeface="Times New Roman" panose="02020603050405020304" pitchFamily="18" charset="0"/>
            </a:rPr>
            <a:t>politics and interests</a:t>
          </a:r>
          <a:endParaRPr lang="zh-CN" altLang="en-US" sz="2000" kern="1200">
            <a:latin typeface="Times New Roman" panose="02020603050405020304" pitchFamily="18" charset="0"/>
            <a:cs typeface="Times New Roman" panose="02020603050405020304" pitchFamily="18" charset="0"/>
          </a:endParaRPr>
        </a:p>
      </dsp:txBody>
      <dsp:txXfrm>
        <a:off x="3567257" y="2672508"/>
        <a:ext cx="2260184" cy="642012"/>
      </dsp:txXfrm>
    </dsp:sp>
    <dsp:sp modelId="{7DA3CAAD-CB08-4AD7-8BED-37F5E96DC0F2}">
      <dsp:nvSpPr>
        <dsp:cNvPr id="0" name=""/>
        <dsp:cNvSpPr/>
      </dsp:nvSpPr>
      <dsp:spPr>
        <a:xfrm rot="8367242">
          <a:off x="2224945" y="2469162"/>
          <a:ext cx="518770" cy="0"/>
        </a:xfrm>
        <a:custGeom>
          <a:avLst/>
          <a:gdLst/>
          <a:ahLst/>
          <a:cxnLst/>
          <a:rect l="0" t="0" r="0" b="0"/>
          <a:pathLst>
            <a:path>
              <a:moveTo>
                <a:pt x="0" y="0"/>
              </a:moveTo>
              <a:lnTo>
                <a:pt x="518770"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4B4C64-99DB-4638-897C-5271FB603087}">
      <dsp:nvSpPr>
        <dsp:cNvPr id="0" name=""/>
        <dsp:cNvSpPr/>
      </dsp:nvSpPr>
      <dsp:spPr>
        <a:xfrm>
          <a:off x="287300" y="2637777"/>
          <a:ext cx="3168176" cy="711474"/>
        </a:xfrm>
        <a:prstGeom prst="roundRect">
          <a:avLst/>
        </a:prstGeom>
        <a:solidFill>
          <a:srgbClr val="0072BE"/>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8420" tIns="58420" rIns="58420" bIns="58420" numCol="1" spcCol="1270" anchor="ctr" anchorCtr="0">
          <a:noAutofit/>
        </a:bodyPr>
        <a:lstStyle/>
        <a:p>
          <a:pPr marL="0" lvl="0" indent="0" algn="ctr" defTabSz="1022350">
            <a:lnSpc>
              <a:spcPct val="90000"/>
            </a:lnSpc>
            <a:spcBef>
              <a:spcPct val="0"/>
            </a:spcBef>
            <a:spcAft>
              <a:spcPct val="35000"/>
            </a:spcAft>
            <a:buNone/>
          </a:pPr>
          <a:r>
            <a:rPr lang="en-US" altLang="zh-CN" sz="2300" kern="1200">
              <a:latin typeface="Times New Roman" panose="02020603050405020304" pitchFamily="18" charset="0"/>
              <a:cs typeface="Times New Roman" panose="02020603050405020304" pitchFamily="18" charset="0"/>
            </a:rPr>
            <a:t>humankind development</a:t>
          </a:r>
          <a:endParaRPr lang="zh-CN" altLang="en-US" sz="2300" kern="1200">
            <a:latin typeface="Times New Roman" panose="02020603050405020304" pitchFamily="18" charset="0"/>
            <a:cs typeface="Times New Roman" panose="02020603050405020304" pitchFamily="18" charset="0"/>
          </a:endParaRPr>
        </a:p>
      </dsp:txBody>
      <dsp:txXfrm>
        <a:off x="322031" y="2672508"/>
        <a:ext cx="3098714" cy="642012"/>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AA5512-2168-4E30-9407-D7B905226AD0}" type="datetimeFigureOut">
              <a:rPr lang="zh-CN" altLang="en-US" smtClean="0"/>
              <a:t>2021/12/21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B04720-8FAE-498B-B509-58DF02EA17E7}" type="slidenum">
              <a:rPr lang="zh-CN" altLang="en-US" smtClean="0"/>
              <a:t>‹#›</a:t>
            </a:fld>
            <a:endParaRPr lang="zh-CN" altLang="en-US"/>
          </a:p>
        </p:txBody>
      </p:sp>
    </p:spTree>
    <p:extLst>
      <p:ext uri="{BB962C8B-B14F-4D97-AF65-F5344CB8AC3E}">
        <p14:creationId xmlns:p14="http://schemas.microsoft.com/office/powerpoint/2010/main" val="3486666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AB04720-8FAE-498B-B509-58DF02EA17E7}" type="slidenum">
              <a:rPr lang="zh-CN" altLang="en-US" smtClean="0"/>
              <a:t>1</a:t>
            </a:fld>
            <a:endParaRPr lang="zh-CN" altLang="en-US"/>
          </a:p>
        </p:txBody>
      </p:sp>
    </p:spTree>
    <p:extLst>
      <p:ext uri="{BB962C8B-B14F-4D97-AF65-F5344CB8AC3E}">
        <p14:creationId xmlns:p14="http://schemas.microsoft.com/office/powerpoint/2010/main" val="39362592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a:effectLst/>
                <a:latin typeface="等线" panose="02010600030101010101" pitchFamily="2" charset="-122"/>
                <a:cs typeface="Times New Roman" panose="02020603050405020304" pitchFamily="18" charset="0"/>
              </a:rPr>
              <a:t>In essence, global warming is caused by excessive carbon emissions. Limiting carbon dioxide emissions can alleviate the greenhouse effect to a certain extent. At present, the main means to alleviate global warming is to "reduce fossil energy and turn to renewable energy". Solar energy, wind energy and hydropower essentially use the energy from the sun and will not burn to produce carbon dioxide. These technologies are relatively mature, but their economic benefits greatly limit their wide use. At the current technical level, it is not possible to meet all energy needs, which are provided by renewable energy.</a:t>
            </a:r>
            <a:endParaRPr lang="zh-CN" altLang="en-US"/>
          </a:p>
        </p:txBody>
      </p:sp>
      <p:sp>
        <p:nvSpPr>
          <p:cNvPr id="4" name="灯片编号占位符 3"/>
          <p:cNvSpPr>
            <a:spLocks noGrp="1"/>
          </p:cNvSpPr>
          <p:nvPr>
            <p:ph type="sldNum" sz="quarter" idx="10"/>
          </p:nvPr>
        </p:nvSpPr>
        <p:spPr/>
        <p:txBody>
          <a:bodyPr/>
          <a:lstStyle/>
          <a:p>
            <a:fld id="{FD1E3519-AA41-4C8F-81B1-98F81BDCD14B}" type="slidenum">
              <a:rPr lang="zh-CN" altLang="en-US" smtClean="0"/>
              <a:t>10</a:t>
            </a:fld>
            <a:endParaRPr lang="zh-CN" altLang="en-US"/>
          </a:p>
        </p:txBody>
      </p:sp>
    </p:spTree>
    <p:extLst>
      <p:ext uri="{BB962C8B-B14F-4D97-AF65-F5344CB8AC3E}">
        <p14:creationId xmlns:p14="http://schemas.microsoft.com/office/powerpoint/2010/main" val="40997500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a:effectLst/>
                <a:latin typeface="等线" panose="02010600030101010101" pitchFamily="2" charset="-122"/>
                <a:cs typeface="Times New Roman" panose="02020603050405020304" pitchFamily="18" charset="0"/>
              </a:rPr>
              <a:t>"Even the increment of renewable energy cannot meet the existing increment of total energy demand." We still have a long way to go to reduce the use of fossil energy. From today's perspective, the hope of solving the problem of global warming is still slim. On our way forward, we still need to cross three mountains: the imperfection of prediction theory, the economy of renewable energy technology and the distribution of carbon emission rights among countries. "There is a long way to go. Whether we are completely swallowed up by the darkness or torn by the light needs time to answer.</a:t>
            </a:r>
            <a:endParaRPr lang="zh-CN" altLang="en-US" dirty="0"/>
          </a:p>
        </p:txBody>
      </p:sp>
      <p:sp>
        <p:nvSpPr>
          <p:cNvPr id="4" name="灯片编号占位符 3"/>
          <p:cNvSpPr>
            <a:spLocks noGrp="1"/>
          </p:cNvSpPr>
          <p:nvPr>
            <p:ph type="sldNum" sz="quarter" idx="5"/>
          </p:nvPr>
        </p:nvSpPr>
        <p:spPr/>
        <p:txBody>
          <a:bodyPr/>
          <a:lstStyle/>
          <a:p>
            <a:fld id="{8AB04720-8FAE-498B-B509-58DF02EA17E7}" type="slidenum">
              <a:rPr lang="zh-CN" altLang="en-US" smtClean="0"/>
              <a:t>11</a:t>
            </a:fld>
            <a:endParaRPr lang="zh-CN" altLang="en-US"/>
          </a:p>
        </p:txBody>
      </p:sp>
    </p:spTree>
    <p:extLst>
      <p:ext uri="{BB962C8B-B14F-4D97-AF65-F5344CB8AC3E}">
        <p14:creationId xmlns:p14="http://schemas.microsoft.com/office/powerpoint/2010/main" val="29262489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AB04720-8FAE-498B-B509-58DF02EA17E7}" type="slidenum">
              <a:rPr lang="zh-CN" altLang="en-US" smtClean="0"/>
              <a:t>12</a:t>
            </a:fld>
            <a:endParaRPr lang="zh-CN" altLang="en-US"/>
          </a:p>
        </p:txBody>
      </p:sp>
    </p:spTree>
    <p:extLst>
      <p:ext uri="{BB962C8B-B14F-4D97-AF65-F5344CB8AC3E}">
        <p14:creationId xmlns:p14="http://schemas.microsoft.com/office/powerpoint/2010/main" val="3592146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a:effectLst/>
                <a:latin typeface="等线" panose="02010600030101010101" pitchFamily="2" charset="-122"/>
                <a:cs typeface="Times New Roman" panose="02020603050405020304" pitchFamily="18" charset="0"/>
              </a:rPr>
              <a:t>It's a nice day today, isn't it? You can see cloudless sky, warm sun and chirping birds. But the worry is that it is late December - generally speaking, Anhui will be very cold at this time. When I opened wechat moments of last year, I was surprised to find that it had snowed heavily in Hefei in early December last year, and the snow and ice weather continued until February this year. </a:t>
            </a:r>
            <a:endParaRPr lang="zh-CN" altLang="en-US"/>
          </a:p>
        </p:txBody>
      </p:sp>
      <p:sp>
        <p:nvSpPr>
          <p:cNvPr id="4" name="灯片编号占位符 3"/>
          <p:cNvSpPr>
            <a:spLocks noGrp="1"/>
          </p:cNvSpPr>
          <p:nvPr>
            <p:ph type="sldNum" sz="quarter" idx="5"/>
          </p:nvPr>
        </p:nvSpPr>
        <p:spPr/>
        <p:txBody>
          <a:bodyPr/>
          <a:lstStyle/>
          <a:p>
            <a:fld id="{8AB04720-8FAE-498B-B509-58DF02EA17E7}" type="slidenum">
              <a:rPr lang="zh-CN" altLang="en-US" smtClean="0"/>
              <a:t>2</a:t>
            </a:fld>
            <a:endParaRPr lang="zh-CN" altLang="en-US"/>
          </a:p>
        </p:txBody>
      </p:sp>
    </p:spTree>
    <p:extLst>
      <p:ext uri="{BB962C8B-B14F-4D97-AF65-F5344CB8AC3E}">
        <p14:creationId xmlns:p14="http://schemas.microsoft.com/office/powerpoint/2010/main" val="504014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a:effectLst/>
                <a:latin typeface="等线" panose="02010600030101010101" pitchFamily="2" charset="-122"/>
                <a:cs typeface="Times New Roman" panose="02020603050405020304" pitchFamily="18" charset="0"/>
              </a:rPr>
              <a:t>Although last year and this year, this is only an example. However, when I saw the statistics, I found that the trend of climate change was clearly visible. It's hard to imagine that in Anhui, far north of my home, winter will be as warm as this year.</a:t>
            </a:r>
            <a:endParaRPr lang="zh-CN" altLang="en-US"/>
          </a:p>
        </p:txBody>
      </p:sp>
      <p:sp>
        <p:nvSpPr>
          <p:cNvPr id="4" name="灯片编号占位符 3"/>
          <p:cNvSpPr>
            <a:spLocks noGrp="1"/>
          </p:cNvSpPr>
          <p:nvPr>
            <p:ph type="sldNum" sz="quarter" idx="5"/>
          </p:nvPr>
        </p:nvSpPr>
        <p:spPr/>
        <p:txBody>
          <a:bodyPr/>
          <a:lstStyle/>
          <a:p>
            <a:fld id="{8AB04720-8FAE-498B-B509-58DF02EA17E7}" type="slidenum">
              <a:rPr lang="zh-CN" altLang="en-US" smtClean="0"/>
              <a:t>3</a:t>
            </a:fld>
            <a:endParaRPr lang="zh-CN" altLang="en-US"/>
          </a:p>
        </p:txBody>
      </p:sp>
    </p:spTree>
    <p:extLst>
      <p:ext uri="{BB962C8B-B14F-4D97-AF65-F5344CB8AC3E}">
        <p14:creationId xmlns:p14="http://schemas.microsoft.com/office/powerpoint/2010/main" val="943838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Now we are going to talk about the impact.</a:t>
            </a:r>
            <a:endParaRPr lang="zh-CN" altLang="en-US"/>
          </a:p>
        </p:txBody>
      </p:sp>
      <p:sp>
        <p:nvSpPr>
          <p:cNvPr id="4" name="灯片编号占位符 3"/>
          <p:cNvSpPr>
            <a:spLocks noGrp="1"/>
          </p:cNvSpPr>
          <p:nvPr>
            <p:ph type="sldNum" sz="quarter" idx="5"/>
          </p:nvPr>
        </p:nvSpPr>
        <p:spPr/>
        <p:txBody>
          <a:bodyPr/>
          <a:lstStyle/>
          <a:p>
            <a:fld id="{8AB04720-8FAE-498B-B509-58DF02EA17E7}" type="slidenum">
              <a:rPr lang="zh-CN" altLang="en-US" smtClean="0"/>
              <a:t>4</a:t>
            </a:fld>
            <a:endParaRPr lang="zh-CN" altLang="en-US"/>
          </a:p>
        </p:txBody>
      </p:sp>
    </p:spTree>
    <p:extLst>
      <p:ext uri="{BB962C8B-B14F-4D97-AF65-F5344CB8AC3E}">
        <p14:creationId xmlns:p14="http://schemas.microsoft.com/office/powerpoint/2010/main" val="1268138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a:effectLst/>
                <a:latin typeface="等线" panose="02010600030101010101" pitchFamily="2" charset="-122"/>
                <a:cs typeface="Times New Roman" panose="02020603050405020304" pitchFamily="18" charset="0"/>
              </a:rPr>
              <a:t>At present, we are in the initial stage of climate warming. It has been observed that sea level rise has caused irreparable losses to many coastal countries. At the same time, it is also recognized that climate warming will lead to the spread of dormant bacteria in the ice. However, scientists believe that climate change will not only lead to the spread of infectious diseases such as respiratory diseases, but also increase the risk of injury, and the number of deaths is also increasing every year. Climate change worsens chronic(</a:t>
            </a:r>
            <a:r>
              <a:rPr lang="zh-CN" altLang="zh-CN" sz="1800">
                <a:effectLst/>
                <a:ea typeface="等线" panose="02010600030101010101" pitchFamily="2" charset="-122"/>
                <a:cs typeface="Times New Roman" panose="02020603050405020304" pitchFamily="18" charset="0"/>
              </a:rPr>
              <a:t>慢性的</a:t>
            </a:r>
            <a:r>
              <a:rPr lang="en-US" altLang="zh-CN" sz="1800">
                <a:effectLst/>
                <a:ea typeface="等线" panose="02010600030101010101" pitchFamily="2" charset="-122"/>
                <a:cs typeface="Times New Roman" panose="02020603050405020304" pitchFamily="18" charset="0"/>
              </a:rPr>
              <a:t>) and infectious disease, causes more serious food and water shortages and increases mass displacement(</a:t>
            </a:r>
            <a:r>
              <a:rPr lang="zh-CN" altLang="zh-CN" sz="1800">
                <a:effectLst/>
                <a:ea typeface="等线" panose="02010600030101010101" pitchFamily="2" charset="-122"/>
                <a:cs typeface="Times New Roman" panose="02020603050405020304" pitchFamily="18" charset="0"/>
              </a:rPr>
              <a:t>人口流离失所</a:t>
            </a:r>
            <a:r>
              <a:rPr lang="en-US" altLang="zh-CN" sz="1800">
                <a:effectLst/>
                <a:ea typeface="等线" panose="02010600030101010101" pitchFamily="2"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8AB04720-8FAE-498B-B509-58DF02EA17E7}" type="slidenum">
              <a:rPr lang="zh-CN" altLang="en-US" smtClean="0"/>
              <a:t>5</a:t>
            </a:fld>
            <a:endParaRPr lang="zh-CN" altLang="en-US"/>
          </a:p>
        </p:txBody>
      </p:sp>
    </p:spTree>
    <p:extLst>
      <p:ext uri="{BB962C8B-B14F-4D97-AF65-F5344CB8AC3E}">
        <p14:creationId xmlns:p14="http://schemas.microsoft.com/office/powerpoint/2010/main" val="3258144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a:effectLst/>
                <a:latin typeface="等线" panose="02010600030101010101" pitchFamily="2" charset="-122"/>
                <a:cs typeface="Times New Roman" panose="02020603050405020304" pitchFamily="18" charset="0"/>
              </a:rPr>
              <a:t>Climate change is a common challenge faced by all countries. Countries all over the world need to work together to take effective measures to protect our earth home. However, at present, the climate change problem discussed by countries is not just a simple scientific problem. It is a topic mixed with national interests and political factors. </a:t>
            </a:r>
            <a:endParaRPr lang="zh-CN" altLang="en-US"/>
          </a:p>
        </p:txBody>
      </p:sp>
      <p:sp>
        <p:nvSpPr>
          <p:cNvPr id="4" name="灯片编号占位符 3"/>
          <p:cNvSpPr>
            <a:spLocks noGrp="1"/>
          </p:cNvSpPr>
          <p:nvPr>
            <p:ph type="sldNum" sz="quarter" idx="5"/>
          </p:nvPr>
        </p:nvSpPr>
        <p:spPr/>
        <p:txBody>
          <a:bodyPr/>
          <a:lstStyle/>
          <a:p>
            <a:fld id="{8AB04720-8FAE-498B-B509-58DF02EA17E7}" type="slidenum">
              <a:rPr lang="zh-CN" altLang="en-US" smtClean="0"/>
              <a:t>6</a:t>
            </a:fld>
            <a:endParaRPr lang="zh-CN" altLang="en-US"/>
          </a:p>
        </p:txBody>
      </p:sp>
    </p:spTree>
    <p:extLst>
      <p:ext uri="{BB962C8B-B14F-4D97-AF65-F5344CB8AC3E}">
        <p14:creationId xmlns:p14="http://schemas.microsoft.com/office/powerpoint/2010/main" val="3254502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a:effectLst/>
                <a:latin typeface="等线" panose="02010600030101010101" pitchFamily="2" charset="-122"/>
                <a:cs typeface="Times New Roman" panose="02020603050405020304" pitchFamily="18" charset="0"/>
              </a:rPr>
              <a:t>Any country needs to consume a lot of energy in the primary industrial stage, and Western countries have long completed the primary industrial process. Coal is a cheap and stable energy, but carbon emissions discredit fossil energy and force developing countries to eliminate coal prematurely, so it is difficult for developing countries to successfully complete industrialization.</a:t>
            </a:r>
            <a:endParaRPr lang="zh-CN" altLang="en-US" dirty="0"/>
          </a:p>
        </p:txBody>
      </p:sp>
      <p:sp>
        <p:nvSpPr>
          <p:cNvPr id="4" name="灯片编号占位符 3"/>
          <p:cNvSpPr>
            <a:spLocks noGrp="1"/>
          </p:cNvSpPr>
          <p:nvPr>
            <p:ph type="sldNum" sz="quarter" idx="5"/>
          </p:nvPr>
        </p:nvSpPr>
        <p:spPr/>
        <p:txBody>
          <a:bodyPr/>
          <a:lstStyle/>
          <a:p>
            <a:fld id="{8AB04720-8FAE-498B-B509-58DF02EA17E7}" type="slidenum">
              <a:rPr lang="zh-CN" altLang="en-US" smtClean="0"/>
              <a:t>7</a:t>
            </a:fld>
            <a:endParaRPr lang="zh-CN" altLang="en-US"/>
          </a:p>
        </p:txBody>
      </p:sp>
    </p:spTree>
    <p:extLst>
      <p:ext uri="{BB962C8B-B14F-4D97-AF65-F5344CB8AC3E}">
        <p14:creationId xmlns:p14="http://schemas.microsoft.com/office/powerpoint/2010/main" val="2864290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Developing countries without industry cannot compete with western countries. They can only continue to play the role of providing primary resources, cheap labor and dumping market of industrial products in the global division of labor formulated by western countries, and are at the lowest end of the value chain.</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8AB04720-8FAE-498B-B509-58DF02EA17E7}" type="slidenum">
              <a:rPr lang="zh-CN" altLang="en-US" smtClean="0"/>
              <a:t>8</a:t>
            </a:fld>
            <a:endParaRPr lang="zh-CN" altLang="en-US"/>
          </a:p>
        </p:txBody>
      </p:sp>
    </p:spTree>
    <p:extLst>
      <p:ext uri="{BB962C8B-B14F-4D97-AF65-F5344CB8AC3E}">
        <p14:creationId xmlns:p14="http://schemas.microsoft.com/office/powerpoint/2010/main" val="3391515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a:effectLst/>
                <a:latin typeface="等线" panose="02010600030101010101" pitchFamily="2" charset="-122"/>
                <a:cs typeface="Times New Roman" panose="02020603050405020304" pitchFamily="18" charset="0"/>
              </a:rPr>
              <a:t>Obviously, we can't disseminate any action guidelines on climate change through a single presentation. So now I want to talk about how to deal with climate change from my cognition. </a:t>
            </a:r>
            <a:endParaRPr lang="zh-CN" altLang="en-US"/>
          </a:p>
        </p:txBody>
      </p:sp>
      <p:sp>
        <p:nvSpPr>
          <p:cNvPr id="4" name="灯片编号占位符 3"/>
          <p:cNvSpPr>
            <a:spLocks noGrp="1"/>
          </p:cNvSpPr>
          <p:nvPr>
            <p:ph type="sldNum" sz="quarter" idx="5"/>
          </p:nvPr>
        </p:nvSpPr>
        <p:spPr/>
        <p:txBody>
          <a:bodyPr/>
          <a:lstStyle/>
          <a:p>
            <a:fld id="{8AB04720-8FAE-498B-B509-58DF02EA17E7}" type="slidenum">
              <a:rPr lang="zh-CN" altLang="en-US" smtClean="0"/>
              <a:t>9</a:t>
            </a:fld>
            <a:endParaRPr lang="zh-CN" altLang="en-US"/>
          </a:p>
        </p:txBody>
      </p:sp>
    </p:spTree>
    <p:extLst>
      <p:ext uri="{BB962C8B-B14F-4D97-AF65-F5344CB8AC3E}">
        <p14:creationId xmlns:p14="http://schemas.microsoft.com/office/powerpoint/2010/main" val="3005285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1AE8B3-FD01-46DB-86AB-B596DA30A49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A1879D-F51E-4931-82C5-BFFA3ABD7C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3BA52DE-CFF8-41FF-9E69-186E742A99C5}"/>
              </a:ext>
            </a:extLst>
          </p:cNvPr>
          <p:cNvSpPr>
            <a:spLocks noGrp="1"/>
          </p:cNvSpPr>
          <p:nvPr>
            <p:ph type="dt" sz="half" idx="10"/>
          </p:nvPr>
        </p:nvSpPr>
        <p:spPr/>
        <p:txBody>
          <a:bodyPr/>
          <a:lstStyle/>
          <a:p>
            <a:fld id="{23DD7023-A866-4A54-B829-9DCF3BDFA785}" type="datetimeFigureOut">
              <a:rPr lang="zh-CN" altLang="en-US" smtClean="0"/>
              <a:t>2021/12/21</a:t>
            </a:fld>
            <a:endParaRPr lang="zh-CN" altLang="en-US"/>
          </a:p>
        </p:txBody>
      </p:sp>
      <p:sp>
        <p:nvSpPr>
          <p:cNvPr id="5" name="页脚占位符 4">
            <a:extLst>
              <a:ext uri="{FF2B5EF4-FFF2-40B4-BE49-F238E27FC236}">
                <a16:creationId xmlns:a16="http://schemas.microsoft.com/office/drawing/2014/main" id="{A8849B19-57FB-4B8D-AF94-19C93440176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D7D751D-1322-4223-B82D-428B253F8CE0}"/>
              </a:ext>
            </a:extLst>
          </p:cNvPr>
          <p:cNvSpPr>
            <a:spLocks noGrp="1"/>
          </p:cNvSpPr>
          <p:nvPr>
            <p:ph type="sldNum" sz="quarter" idx="12"/>
          </p:nvPr>
        </p:nvSpPr>
        <p:spPr/>
        <p:txBody>
          <a:bodyPr/>
          <a:lstStyle/>
          <a:p>
            <a:fld id="{A0C7E02A-ED88-428D-B981-A7543B565C87}" type="slidenum">
              <a:rPr lang="zh-CN" altLang="en-US" smtClean="0"/>
              <a:t>‹#›</a:t>
            </a:fld>
            <a:endParaRPr lang="zh-CN" altLang="en-US"/>
          </a:p>
        </p:txBody>
      </p:sp>
    </p:spTree>
    <p:extLst>
      <p:ext uri="{BB962C8B-B14F-4D97-AF65-F5344CB8AC3E}">
        <p14:creationId xmlns:p14="http://schemas.microsoft.com/office/powerpoint/2010/main" val="3580666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99B6D-B341-4243-8F35-9BA73F0F5C0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43203C1-D955-401F-AABB-B84DF88407A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D35BFB9-94C7-405D-9770-19254A13F83A}"/>
              </a:ext>
            </a:extLst>
          </p:cNvPr>
          <p:cNvSpPr>
            <a:spLocks noGrp="1"/>
          </p:cNvSpPr>
          <p:nvPr>
            <p:ph type="dt" sz="half" idx="10"/>
          </p:nvPr>
        </p:nvSpPr>
        <p:spPr/>
        <p:txBody>
          <a:bodyPr/>
          <a:lstStyle/>
          <a:p>
            <a:fld id="{23DD7023-A866-4A54-B829-9DCF3BDFA785}" type="datetimeFigureOut">
              <a:rPr lang="zh-CN" altLang="en-US" smtClean="0"/>
              <a:t>2021/12/21</a:t>
            </a:fld>
            <a:endParaRPr lang="zh-CN" altLang="en-US"/>
          </a:p>
        </p:txBody>
      </p:sp>
      <p:sp>
        <p:nvSpPr>
          <p:cNvPr id="5" name="页脚占位符 4">
            <a:extLst>
              <a:ext uri="{FF2B5EF4-FFF2-40B4-BE49-F238E27FC236}">
                <a16:creationId xmlns:a16="http://schemas.microsoft.com/office/drawing/2014/main" id="{E062D548-8302-4A55-B823-144234F2656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2E9D09D-66F4-471E-9F00-9C003CE5FC6A}"/>
              </a:ext>
            </a:extLst>
          </p:cNvPr>
          <p:cNvSpPr>
            <a:spLocks noGrp="1"/>
          </p:cNvSpPr>
          <p:nvPr>
            <p:ph type="sldNum" sz="quarter" idx="12"/>
          </p:nvPr>
        </p:nvSpPr>
        <p:spPr/>
        <p:txBody>
          <a:bodyPr/>
          <a:lstStyle/>
          <a:p>
            <a:fld id="{A0C7E02A-ED88-428D-B981-A7543B565C87}" type="slidenum">
              <a:rPr lang="zh-CN" altLang="en-US" smtClean="0"/>
              <a:t>‹#›</a:t>
            </a:fld>
            <a:endParaRPr lang="zh-CN" altLang="en-US"/>
          </a:p>
        </p:txBody>
      </p:sp>
    </p:spTree>
    <p:extLst>
      <p:ext uri="{BB962C8B-B14F-4D97-AF65-F5344CB8AC3E}">
        <p14:creationId xmlns:p14="http://schemas.microsoft.com/office/powerpoint/2010/main" val="21051468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DAA6AD-FA14-4F9F-B557-3A9D526F316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01779F6-AB2C-4672-B443-CAD9E4D54E3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4E2F9C3-EB1F-4AD9-BC9C-EE3006983858}"/>
              </a:ext>
            </a:extLst>
          </p:cNvPr>
          <p:cNvSpPr>
            <a:spLocks noGrp="1"/>
          </p:cNvSpPr>
          <p:nvPr>
            <p:ph type="dt" sz="half" idx="10"/>
          </p:nvPr>
        </p:nvSpPr>
        <p:spPr/>
        <p:txBody>
          <a:bodyPr/>
          <a:lstStyle/>
          <a:p>
            <a:fld id="{23DD7023-A866-4A54-B829-9DCF3BDFA785}" type="datetimeFigureOut">
              <a:rPr lang="zh-CN" altLang="en-US" smtClean="0"/>
              <a:t>2021/12/21</a:t>
            </a:fld>
            <a:endParaRPr lang="zh-CN" altLang="en-US"/>
          </a:p>
        </p:txBody>
      </p:sp>
      <p:sp>
        <p:nvSpPr>
          <p:cNvPr id="5" name="页脚占位符 4">
            <a:extLst>
              <a:ext uri="{FF2B5EF4-FFF2-40B4-BE49-F238E27FC236}">
                <a16:creationId xmlns:a16="http://schemas.microsoft.com/office/drawing/2014/main" id="{B7017EAF-A755-449A-BE9A-616E7C52D7A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17F63AF-40DE-4095-8B9C-81237BB17310}"/>
              </a:ext>
            </a:extLst>
          </p:cNvPr>
          <p:cNvSpPr>
            <a:spLocks noGrp="1"/>
          </p:cNvSpPr>
          <p:nvPr>
            <p:ph type="sldNum" sz="quarter" idx="12"/>
          </p:nvPr>
        </p:nvSpPr>
        <p:spPr/>
        <p:txBody>
          <a:bodyPr/>
          <a:lstStyle/>
          <a:p>
            <a:fld id="{A0C7E02A-ED88-428D-B981-A7543B565C87}" type="slidenum">
              <a:rPr lang="zh-CN" altLang="en-US" smtClean="0"/>
              <a:t>‹#›</a:t>
            </a:fld>
            <a:endParaRPr lang="zh-CN" altLang="en-US"/>
          </a:p>
        </p:txBody>
      </p:sp>
    </p:spTree>
    <p:extLst>
      <p:ext uri="{BB962C8B-B14F-4D97-AF65-F5344CB8AC3E}">
        <p14:creationId xmlns:p14="http://schemas.microsoft.com/office/powerpoint/2010/main" val="3526045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6B4883-3FEE-4D6E-B43C-F1A34C6D8D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C4D805-1F11-48CE-B542-F52AB765D50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66AB6E-45CB-471E-99AC-AAE05CBCAA66}"/>
              </a:ext>
            </a:extLst>
          </p:cNvPr>
          <p:cNvSpPr>
            <a:spLocks noGrp="1"/>
          </p:cNvSpPr>
          <p:nvPr>
            <p:ph type="dt" sz="half" idx="10"/>
          </p:nvPr>
        </p:nvSpPr>
        <p:spPr/>
        <p:txBody>
          <a:bodyPr/>
          <a:lstStyle/>
          <a:p>
            <a:fld id="{23DD7023-A866-4A54-B829-9DCF3BDFA785}" type="datetimeFigureOut">
              <a:rPr lang="zh-CN" altLang="en-US" smtClean="0"/>
              <a:t>2021/12/21</a:t>
            </a:fld>
            <a:endParaRPr lang="zh-CN" altLang="en-US"/>
          </a:p>
        </p:txBody>
      </p:sp>
      <p:sp>
        <p:nvSpPr>
          <p:cNvPr id="5" name="页脚占位符 4">
            <a:extLst>
              <a:ext uri="{FF2B5EF4-FFF2-40B4-BE49-F238E27FC236}">
                <a16:creationId xmlns:a16="http://schemas.microsoft.com/office/drawing/2014/main" id="{F8F5C1A9-BFA9-43BA-BEE9-26BFEE2E74A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B8B9708-A235-4396-9C47-FD0D9B82E831}"/>
              </a:ext>
            </a:extLst>
          </p:cNvPr>
          <p:cNvSpPr>
            <a:spLocks noGrp="1"/>
          </p:cNvSpPr>
          <p:nvPr>
            <p:ph type="sldNum" sz="quarter" idx="12"/>
          </p:nvPr>
        </p:nvSpPr>
        <p:spPr/>
        <p:txBody>
          <a:bodyPr/>
          <a:lstStyle/>
          <a:p>
            <a:fld id="{A0C7E02A-ED88-428D-B981-A7543B565C87}" type="slidenum">
              <a:rPr lang="zh-CN" altLang="en-US" smtClean="0"/>
              <a:t>‹#›</a:t>
            </a:fld>
            <a:endParaRPr lang="zh-CN" altLang="en-US"/>
          </a:p>
        </p:txBody>
      </p:sp>
    </p:spTree>
    <p:extLst>
      <p:ext uri="{BB962C8B-B14F-4D97-AF65-F5344CB8AC3E}">
        <p14:creationId xmlns:p14="http://schemas.microsoft.com/office/powerpoint/2010/main" val="2524409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3A9DE-2CDA-43E7-B81E-BCD845A7B25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6F53376-F136-494F-ABAE-D1CCA883EE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4B84C95-A30B-42D2-AE73-04CD06203DBD}"/>
              </a:ext>
            </a:extLst>
          </p:cNvPr>
          <p:cNvSpPr>
            <a:spLocks noGrp="1"/>
          </p:cNvSpPr>
          <p:nvPr>
            <p:ph type="dt" sz="half" idx="10"/>
          </p:nvPr>
        </p:nvSpPr>
        <p:spPr/>
        <p:txBody>
          <a:bodyPr/>
          <a:lstStyle/>
          <a:p>
            <a:fld id="{23DD7023-A866-4A54-B829-9DCF3BDFA785}" type="datetimeFigureOut">
              <a:rPr lang="zh-CN" altLang="en-US" smtClean="0"/>
              <a:t>2021/12/21</a:t>
            </a:fld>
            <a:endParaRPr lang="zh-CN" altLang="en-US"/>
          </a:p>
        </p:txBody>
      </p:sp>
      <p:sp>
        <p:nvSpPr>
          <p:cNvPr id="5" name="页脚占位符 4">
            <a:extLst>
              <a:ext uri="{FF2B5EF4-FFF2-40B4-BE49-F238E27FC236}">
                <a16:creationId xmlns:a16="http://schemas.microsoft.com/office/drawing/2014/main" id="{FFD7F240-40A1-4DEE-8FA9-3587549D093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180E0C3-DF6C-4CCA-B14C-9253B2877200}"/>
              </a:ext>
            </a:extLst>
          </p:cNvPr>
          <p:cNvSpPr>
            <a:spLocks noGrp="1"/>
          </p:cNvSpPr>
          <p:nvPr>
            <p:ph type="sldNum" sz="quarter" idx="12"/>
          </p:nvPr>
        </p:nvSpPr>
        <p:spPr/>
        <p:txBody>
          <a:bodyPr/>
          <a:lstStyle/>
          <a:p>
            <a:fld id="{A0C7E02A-ED88-428D-B981-A7543B565C87}" type="slidenum">
              <a:rPr lang="zh-CN" altLang="en-US" smtClean="0"/>
              <a:t>‹#›</a:t>
            </a:fld>
            <a:endParaRPr lang="zh-CN" altLang="en-US"/>
          </a:p>
        </p:txBody>
      </p:sp>
    </p:spTree>
    <p:extLst>
      <p:ext uri="{BB962C8B-B14F-4D97-AF65-F5344CB8AC3E}">
        <p14:creationId xmlns:p14="http://schemas.microsoft.com/office/powerpoint/2010/main" val="2771499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6DA49F-9522-4CF4-BB97-5EE5BB45D09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523F5EE-DE44-4000-9232-CED852990B8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6AF100B-7900-430C-ABB6-B1AF629CFA6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5A0BF83-7A8A-4CAD-A1E1-7C268BD3F670}"/>
              </a:ext>
            </a:extLst>
          </p:cNvPr>
          <p:cNvSpPr>
            <a:spLocks noGrp="1"/>
          </p:cNvSpPr>
          <p:nvPr>
            <p:ph type="dt" sz="half" idx="10"/>
          </p:nvPr>
        </p:nvSpPr>
        <p:spPr/>
        <p:txBody>
          <a:bodyPr/>
          <a:lstStyle/>
          <a:p>
            <a:fld id="{23DD7023-A866-4A54-B829-9DCF3BDFA785}" type="datetimeFigureOut">
              <a:rPr lang="zh-CN" altLang="en-US" smtClean="0"/>
              <a:t>2021/12/21</a:t>
            </a:fld>
            <a:endParaRPr lang="zh-CN" altLang="en-US"/>
          </a:p>
        </p:txBody>
      </p:sp>
      <p:sp>
        <p:nvSpPr>
          <p:cNvPr id="6" name="页脚占位符 5">
            <a:extLst>
              <a:ext uri="{FF2B5EF4-FFF2-40B4-BE49-F238E27FC236}">
                <a16:creationId xmlns:a16="http://schemas.microsoft.com/office/drawing/2014/main" id="{0792A796-1C87-477B-AA8D-01B9448EC11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6B1CEAA-0217-4A9E-BEB5-0CE63AB7BB3D}"/>
              </a:ext>
            </a:extLst>
          </p:cNvPr>
          <p:cNvSpPr>
            <a:spLocks noGrp="1"/>
          </p:cNvSpPr>
          <p:nvPr>
            <p:ph type="sldNum" sz="quarter" idx="12"/>
          </p:nvPr>
        </p:nvSpPr>
        <p:spPr/>
        <p:txBody>
          <a:bodyPr/>
          <a:lstStyle/>
          <a:p>
            <a:fld id="{A0C7E02A-ED88-428D-B981-A7543B565C87}" type="slidenum">
              <a:rPr lang="zh-CN" altLang="en-US" smtClean="0"/>
              <a:t>‹#›</a:t>
            </a:fld>
            <a:endParaRPr lang="zh-CN" altLang="en-US"/>
          </a:p>
        </p:txBody>
      </p:sp>
    </p:spTree>
    <p:extLst>
      <p:ext uri="{BB962C8B-B14F-4D97-AF65-F5344CB8AC3E}">
        <p14:creationId xmlns:p14="http://schemas.microsoft.com/office/powerpoint/2010/main" val="4139606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74107A-5BA8-4EA1-93B5-9A19E06285C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9CBCAA6-E70E-461F-907D-39B37FB909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F74DD3B-BE35-4931-AFD2-9D72BFCEE11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E580B8F-27EF-4514-9130-25130F4E4F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DB7684F-4A2A-4DB3-875C-9126C59D6366}"/>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2CEC017-E56E-448A-8AAF-E9F4D5AA182F}"/>
              </a:ext>
            </a:extLst>
          </p:cNvPr>
          <p:cNvSpPr>
            <a:spLocks noGrp="1"/>
          </p:cNvSpPr>
          <p:nvPr>
            <p:ph type="dt" sz="half" idx="10"/>
          </p:nvPr>
        </p:nvSpPr>
        <p:spPr/>
        <p:txBody>
          <a:bodyPr/>
          <a:lstStyle/>
          <a:p>
            <a:fld id="{23DD7023-A866-4A54-B829-9DCF3BDFA785}" type="datetimeFigureOut">
              <a:rPr lang="zh-CN" altLang="en-US" smtClean="0"/>
              <a:t>2021/12/21</a:t>
            </a:fld>
            <a:endParaRPr lang="zh-CN" altLang="en-US"/>
          </a:p>
        </p:txBody>
      </p:sp>
      <p:sp>
        <p:nvSpPr>
          <p:cNvPr id="8" name="页脚占位符 7">
            <a:extLst>
              <a:ext uri="{FF2B5EF4-FFF2-40B4-BE49-F238E27FC236}">
                <a16:creationId xmlns:a16="http://schemas.microsoft.com/office/drawing/2014/main" id="{EC02B9D4-D97F-4EE7-A36C-52AD0767C90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07474D5-F228-4FEF-BDA4-1C38A69DD5FB}"/>
              </a:ext>
            </a:extLst>
          </p:cNvPr>
          <p:cNvSpPr>
            <a:spLocks noGrp="1"/>
          </p:cNvSpPr>
          <p:nvPr>
            <p:ph type="sldNum" sz="quarter" idx="12"/>
          </p:nvPr>
        </p:nvSpPr>
        <p:spPr/>
        <p:txBody>
          <a:bodyPr/>
          <a:lstStyle/>
          <a:p>
            <a:fld id="{A0C7E02A-ED88-428D-B981-A7543B565C87}" type="slidenum">
              <a:rPr lang="zh-CN" altLang="en-US" smtClean="0"/>
              <a:t>‹#›</a:t>
            </a:fld>
            <a:endParaRPr lang="zh-CN" altLang="en-US"/>
          </a:p>
        </p:txBody>
      </p:sp>
    </p:spTree>
    <p:extLst>
      <p:ext uri="{BB962C8B-B14F-4D97-AF65-F5344CB8AC3E}">
        <p14:creationId xmlns:p14="http://schemas.microsoft.com/office/powerpoint/2010/main" val="107073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30E8C-09E9-498E-B9AA-C23F26D37E4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931F2BE-87DC-4FBE-8DD1-7FFCC29DD60A}"/>
              </a:ext>
            </a:extLst>
          </p:cNvPr>
          <p:cNvSpPr>
            <a:spLocks noGrp="1"/>
          </p:cNvSpPr>
          <p:nvPr>
            <p:ph type="dt" sz="half" idx="10"/>
          </p:nvPr>
        </p:nvSpPr>
        <p:spPr/>
        <p:txBody>
          <a:bodyPr/>
          <a:lstStyle/>
          <a:p>
            <a:fld id="{23DD7023-A866-4A54-B829-9DCF3BDFA785}" type="datetimeFigureOut">
              <a:rPr lang="zh-CN" altLang="en-US" smtClean="0"/>
              <a:t>2021/12/21</a:t>
            </a:fld>
            <a:endParaRPr lang="zh-CN" altLang="en-US"/>
          </a:p>
        </p:txBody>
      </p:sp>
      <p:sp>
        <p:nvSpPr>
          <p:cNvPr id="4" name="页脚占位符 3">
            <a:extLst>
              <a:ext uri="{FF2B5EF4-FFF2-40B4-BE49-F238E27FC236}">
                <a16:creationId xmlns:a16="http://schemas.microsoft.com/office/drawing/2014/main" id="{914B4D3C-B406-49EB-8D0D-D8933A094A4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F112B52-7795-45E9-BDD3-76BDE8677FF7}"/>
              </a:ext>
            </a:extLst>
          </p:cNvPr>
          <p:cNvSpPr>
            <a:spLocks noGrp="1"/>
          </p:cNvSpPr>
          <p:nvPr>
            <p:ph type="sldNum" sz="quarter" idx="12"/>
          </p:nvPr>
        </p:nvSpPr>
        <p:spPr/>
        <p:txBody>
          <a:bodyPr/>
          <a:lstStyle/>
          <a:p>
            <a:fld id="{A0C7E02A-ED88-428D-B981-A7543B565C87}" type="slidenum">
              <a:rPr lang="zh-CN" altLang="en-US" smtClean="0"/>
              <a:t>‹#›</a:t>
            </a:fld>
            <a:endParaRPr lang="zh-CN" altLang="en-US"/>
          </a:p>
        </p:txBody>
      </p:sp>
    </p:spTree>
    <p:extLst>
      <p:ext uri="{BB962C8B-B14F-4D97-AF65-F5344CB8AC3E}">
        <p14:creationId xmlns:p14="http://schemas.microsoft.com/office/powerpoint/2010/main" val="3612750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856CEBA-C9C5-476D-885C-839A5C120A97}"/>
              </a:ext>
            </a:extLst>
          </p:cNvPr>
          <p:cNvSpPr>
            <a:spLocks noGrp="1"/>
          </p:cNvSpPr>
          <p:nvPr>
            <p:ph type="dt" sz="half" idx="10"/>
          </p:nvPr>
        </p:nvSpPr>
        <p:spPr/>
        <p:txBody>
          <a:bodyPr/>
          <a:lstStyle/>
          <a:p>
            <a:fld id="{23DD7023-A866-4A54-B829-9DCF3BDFA785}" type="datetimeFigureOut">
              <a:rPr lang="zh-CN" altLang="en-US" smtClean="0"/>
              <a:t>2021/12/21</a:t>
            </a:fld>
            <a:endParaRPr lang="zh-CN" altLang="en-US"/>
          </a:p>
        </p:txBody>
      </p:sp>
      <p:sp>
        <p:nvSpPr>
          <p:cNvPr id="3" name="页脚占位符 2">
            <a:extLst>
              <a:ext uri="{FF2B5EF4-FFF2-40B4-BE49-F238E27FC236}">
                <a16:creationId xmlns:a16="http://schemas.microsoft.com/office/drawing/2014/main" id="{13E587D2-B896-4DA0-B785-BE40C5392B6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D1B32E1-9CFF-49C3-932C-626B28FEC7C5}"/>
              </a:ext>
            </a:extLst>
          </p:cNvPr>
          <p:cNvSpPr>
            <a:spLocks noGrp="1"/>
          </p:cNvSpPr>
          <p:nvPr>
            <p:ph type="sldNum" sz="quarter" idx="12"/>
          </p:nvPr>
        </p:nvSpPr>
        <p:spPr/>
        <p:txBody>
          <a:bodyPr/>
          <a:lstStyle/>
          <a:p>
            <a:fld id="{A0C7E02A-ED88-428D-B981-A7543B565C87}" type="slidenum">
              <a:rPr lang="zh-CN" altLang="en-US" smtClean="0"/>
              <a:t>‹#›</a:t>
            </a:fld>
            <a:endParaRPr lang="zh-CN" altLang="en-US"/>
          </a:p>
        </p:txBody>
      </p:sp>
    </p:spTree>
    <p:extLst>
      <p:ext uri="{BB962C8B-B14F-4D97-AF65-F5344CB8AC3E}">
        <p14:creationId xmlns:p14="http://schemas.microsoft.com/office/powerpoint/2010/main" val="285123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C6A50-AD2A-4994-8D74-0FC2E97E4E2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CEEC6C4-8710-4C40-83DB-464863E233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254611-7CE8-4566-92F9-6533A9EFD4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131C014-48F4-4EF2-A1C2-32355C8C21D1}"/>
              </a:ext>
            </a:extLst>
          </p:cNvPr>
          <p:cNvSpPr>
            <a:spLocks noGrp="1"/>
          </p:cNvSpPr>
          <p:nvPr>
            <p:ph type="dt" sz="half" idx="10"/>
          </p:nvPr>
        </p:nvSpPr>
        <p:spPr/>
        <p:txBody>
          <a:bodyPr/>
          <a:lstStyle/>
          <a:p>
            <a:fld id="{23DD7023-A866-4A54-B829-9DCF3BDFA785}" type="datetimeFigureOut">
              <a:rPr lang="zh-CN" altLang="en-US" smtClean="0"/>
              <a:t>2021/12/21</a:t>
            </a:fld>
            <a:endParaRPr lang="zh-CN" altLang="en-US"/>
          </a:p>
        </p:txBody>
      </p:sp>
      <p:sp>
        <p:nvSpPr>
          <p:cNvPr id="6" name="页脚占位符 5">
            <a:extLst>
              <a:ext uri="{FF2B5EF4-FFF2-40B4-BE49-F238E27FC236}">
                <a16:creationId xmlns:a16="http://schemas.microsoft.com/office/drawing/2014/main" id="{89FAD6B1-E57E-471F-A572-57DED043132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88D7981-7F83-46A2-A33A-866570BF0744}"/>
              </a:ext>
            </a:extLst>
          </p:cNvPr>
          <p:cNvSpPr>
            <a:spLocks noGrp="1"/>
          </p:cNvSpPr>
          <p:nvPr>
            <p:ph type="sldNum" sz="quarter" idx="12"/>
          </p:nvPr>
        </p:nvSpPr>
        <p:spPr/>
        <p:txBody>
          <a:bodyPr/>
          <a:lstStyle/>
          <a:p>
            <a:fld id="{A0C7E02A-ED88-428D-B981-A7543B565C87}" type="slidenum">
              <a:rPr lang="zh-CN" altLang="en-US" smtClean="0"/>
              <a:t>‹#›</a:t>
            </a:fld>
            <a:endParaRPr lang="zh-CN" altLang="en-US"/>
          </a:p>
        </p:txBody>
      </p:sp>
    </p:spTree>
    <p:extLst>
      <p:ext uri="{BB962C8B-B14F-4D97-AF65-F5344CB8AC3E}">
        <p14:creationId xmlns:p14="http://schemas.microsoft.com/office/powerpoint/2010/main" val="2416665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1E90C1-52BB-43C1-AB6B-D048460DC15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412E1B4-16BA-46C2-9A50-3B2F5DBEE7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EF1E38-FB31-461A-AAC0-4BF783960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D515550-41BE-4400-AAEC-88F8ABD778F4}"/>
              </a:ext>
            </a:extLst>
          </p:cNvPr>
          <p:cNvSpPr>
            <a:spLocks noGrp="1"/>
          </p:cNvSpPr>
          <p:nvPr>
            <p:ph type="dt" sz="half" idx="10"/>
          </p:nvPr>
        </p:nvSpPr>
        <p:spPr/>
        <p:txBody>
          <a:bodyPr/>
          <a:lstStyle/>
          <a:p>
            <a:fld id="{23DD7023-A866-4A54-B829-9DCF3BDFA785}" type="datetimeFigureOut">
              <a:rPr lang="zh-CN" altLang="en-US" smtClean="0"/>
              <a:t>2021/12/21</a:t>
            </a:fld>
            <a:endParaRPr lang="zh-CN" altLang="en-US"/>
          </a:p>
        </p:txBody>
      </p:sp>
      <p:sp>
        <p:nvSpPr>
          <p:cNvPr id="6" name="页脚占位符 5">
            <a:extLst>
              <a:ext uri="{FF2B5EF4-FFF2-40B4-BE49-F238E27FC236}">
                <a16:creationId xmlns:a16="http://schemas.microsoft.com/office/drawing/2014/main" id="{4C3D44CC-08A0-46B4-90C1-57DCA857BF8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5FF54B0-1F7E-4B7F-A600-5535E8AD8C30}"/>
              </a:ext>
            </a:extLst>
          </p:cNvPr>
          <p:cNvSpPr>
            <a:spLocks noGrp="1"/>
          </p:cNvSpPr>
          <p:nvPr>
            <p:ph type="sldNum" sz="quarter" idx="12"/>
          </p:nvPr>
        </p:nvSpPr>
        <p:spPr/>
        <p:txBody>
          <a:bodyPr/>
          <a:lstStyle/>
          <a:p>
            <a:fld id="{A0C7E02A-ED88-428D-B981-A7543B565C87}" type="slidenum">
              <a:rPr lang="zh-CN" altLang="en-US" smtClean="0"/>
              <a:t>‹#›</a:t>
            </a:fld>
            <a:endParaRPr lang="zh-CN" altLang="en-US"/>
          </a:p>
        </p:txBody>
      </p:sp>
    </p:spTree>
    <p:extLst>
      <p:ext uri="{BB962C8B-B14F-4D97-AF65-F5344CB8AC3E}">
        <p14:creationId xmlns:p14="http://schemas.microsoft.com/office/powerpoint/2010/main" val="1464625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C0CCD59-6A38-4D37-8734-071CE34F35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61AAF3E-725C-40AA-B40E-AE5B47B4D9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F6DF9C4-890F-4B43-BC26-939BDAF530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DD7023-A866-4A54-B829-9DCF3BDFA785}" type="datetimeFigureOut">
              <a:rPr lang="zh-CN" altLang="en-US" smtClean="0"/>
              <a:t>2021/12/21</a:t>
            </a:fld>
            <a:endParaRPr lang="zh-CN" altLang="en-US"/>
          </a:p>
        </p:txBody>
      </p:sp>
      <p:sp>
        <p:nvSpPr>
          <p:cNvPr id="5" name="页脚占位符 4">
            <a:extLst>
              <a:ext uri="{FF2B5EF4-FFF2-40B4-BE49-F238E27FC236}">
                <a16:creationId xmlns:a16="http://schemas.microsoft.com/office/drawing/2014/main" id="{2E8310EC-7395-4CCD-BA80-A7C9B94757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4456DBF-BC9D-4B64-86E3-1EF2E4F5F2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C7E02A-ED88-428D-B981-A7543B565C87}" type="slidenum">
              <a:rPr lang="zh-CN" altLang="en-US" smtClean="0"/>
              <a:t>‹#›</a:t>
            </a:fld>
            <a:endParaRPr lang="zh-CN" altLang="en-US"/>
          </a:p>
        </p:txBody>
      </p:sp>
    </p:spTree>
    <p:extLst>
      <p:ext uri="{BB962C8B-B14F-4D97-AF65-F5344CB8AC3E}">
        <p14:creationId xmlns:p14="http://schemas.microsoft.com/office/powerpoint/2010/main" val="7269679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microsoft.com/office/2007/relationships/diagramDrawing" Target="../diagrams/drawing1.xml"/><Relationship Id="rId3" Type="http://schemas.openxmlformats.org/officeDocument/2006/relationships/notesSlide" Target="../notesSlides/notesSlide10.xml"/><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diagramColors" Target="../diagrams/colors1.xml"/><Relationship Id="rId2" Type="http://schemas.openxmlformats.org/officeDocument/2006/relationships/slideLayout" Target="../slideLayouts/slideLayout2.xml"/><Relationship Id="rId16" Type="http://schemas.openxmlformats.org/officeDocument/2006/relationships/diagramQuickStyle" Target="../diagrams/quickStyle1.xml"/><Relationship Id="rId1" Type="http://schemas.openxmlformats.org/officeDocument/2006/relationships/tags" Target="../tags/tag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diagramLayout" Target="../diagrams/layout1.xml"/><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3C0"/>
        </a:solidFill>
        <a:effectLst/>
      </p:bgPr>
    </p:bg>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276E1910-718D-4CF3-9BD8-F16BE330E0E7}"/>
              </a:ext>
            </a:extLst>
          </p:cNvPr>
          <p:cNvGrpSpPr/>
          <p:nvPr/>
        </p:nvGrpSpPr>
        <p:grpSpPr>
          <a:xfrm>
            <a:off x="970030" y="318339"/>
            <a:ext cx="6614814" cy="6475248"/>
            <a:chOff x="970030" y="736350"/>
            <a:chExt cx="6614814" cy="6475248"/>
          </a:xfrm>
        </p:grpSpPr>
        <p:sp>
          <p:nvSpPr>
            <p:cNvPr id="5" name="!!1">
              <a:extLst>
                <a:ext uri="{FF2B5EF4-FFF2-40B4-BE49-F238E27FC236}">
                  <a16:creationId xmlns:a16="http://schemas.microsoft.com/office/drawing/2014/main" id="{873FAED3-3BEC-47E9-BB62-794F3C08E32C}"/>
                </a:ext>
              </a:extLst>
            </p:cNvPr>
            <p:cNvSpPr/>
            <p:nvPr/>
          </p:nvSpPr>
          <p:spPr>
            <a:xfrm rot="681787">
              <a:off x="970030" y="736350"/>
              <a:ext cx="6614814" cy="647524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上首锐棱体" panose="02010609000101010101" pitchFamily="49" charset="-122"/>
                <a:ea typeface="上首锐棱体" panose="02010609000101010101" pitchFamily="49" charset="-122"/>
              </a:endParaRPr>
            </a:p>
          </p:txBody>
        </p:sp>
        <p:sp>
          <p:nvSpPr>
            <p:cNvPr id="19" name="文本框 18">
              <a:extLst>
                <a:ext uri="{FF2B5EF4-FFF2-40B4-BE49-F238E27FC236}">
                  <a16:creationId xmlns:a16="http://schemas.microsoft.com/office/drawing/2014/main" id="{1A509934-005B-4AC5-BE1F-813314B73906}"/>
                </a:ext>
              </a:extLst>
            </p:cNvPr>
            <p:cNvSpPr txBox="1"/>
            <p:nvPr/>
          </p:nvSpPr>
          <p:spPr>
            <a:xfrm>
              <a:off x="1607462" y="3045587"/>
              <a:ext cx="5339949" cy="707886"/>
            </a:xfrm>
            <a:prstGeom prst="rect">
              <a:avLst/>
            </a:prstGeom>
            <a:noFill/>
          </p:spPr>
          <p:txBody>
            <a:bodyPr wrap="square">
              <a:spAutoFit/>
            </a:bodyPr>
            <a:lstStyle/>
            <a:p>
              <a:r>
                <a:rPr lang="fr-FR" altLang="zh-CN" sz="4000" b="1">
                  <a:solidFill>
                    <a:srgbClr val="0A5C8B"/>
                  </a:solidFill>
                  <a:latin typeface="Times New Roman" panose="02020603050405020304" pitchFamily="18" charset="0"/>
                  <a:ea typeface="上首锐棱体" panose="02010609000101010101" pitchFamily="49" charset="-122"/>
                  <a:cs typeface="Times New Roman" panose="02020603050405020304" pitchFamily="18" charset="0"/>
                </a:rPr>
                <a:t>Echo of climate change</a:t>
              </a:r>
              <a:endParaRPr lang="zh-CN" altLang="en-US" sz="4000" b="1" dirty="0">
                <a:solidFill>
                  <a:srgbClr val="0A5C8B"/>
                </a:solidFill>
                <a:latin typeface="Times New Roman" panose="02020603050405020304" pitchFamily="18" charset="0"/>
                <a:ea typeface="上首锐棱体" panose="02010609000101010101" pitchFamily="49" charset="-122"/>
                <a:cs typeface="Times New Roman" panose="02020603050405020304" pitchFamily="18" charset="0"/>
              </a:endParaRPr>
            </a:p>
          </p:txBody>
        </p:sp>
        <p:sp>
          <p:nvSpPr>
            <p:cNvPr id="20" name="文本框 19">
              <a:extLst>
                <a:ext uri="{FF2B5EF4-FFF2-40B4-BE49-F238E27FC236}">
                  <a16:creationId xmlns:a16="http://schemas.microsoft.com/office/drawing/2014/main" id="{9E39C98C-89F9-4BEE-BD82-59477DC2709D}"/>
                </a:ext>
              </a:extLst>
            </p:cNvPr>
            <p:cNvSpPr txBox="1"/>
            <p:nvPr/>
          </p:nvSpPr>
          <p:spPr>
            <a:xfrm>
              <a:off x="2120745" y="5298012"/>
              <a:ext cx="3918158" cy="707886"/>
            </a:xfrm>
            <a:prstGeom prst="rect">
              <a:avLst/>
            </a:prstGeom>
            <a:noFill/>
          </p:spPr>
          <p:txBody>
            <a:bodyPr wrap="square">
              <a:spAutoFit/>
            </a:bodyPr>
            <a:lstStyle/>
            <a:p>
              <a:pPr algn="l"/>
              <a:r>
                <a:rPr lang="en-US" altLang="zh-CN" sz="2000" b="1">
                  <a:solidFill>
                    <a:srgbClr val="0A5C8B"/>
                  </a:solidFill>
                  <a:latin typeface="Times New Roman" panose="02020603050405020304" pitchFamily="18" charset="0"/>
                  <a:ea typeface="上首锐棱体" panose="02010609000101010101" pitchFamily="49" charset="-122"/>
                  <a:cs typeface="Times New Roman" panose="02020603050405020304" pitchFamily="18" charset="0"/>
                </a:rPr>
                <a:t>Ruixuan Huang</a:t>
              </a:r>
            </a:p>
            <a:p>
              <a:pPr algn="l"/>
              <a:r>
                <a:rPr lang="en-US" altLang="zh-CN" sz="2000">
                  <a:solidFill>
                    <a:srgbClr val="0A5C8B"/>
                  </a:solidFill>
                  <a:latin typeface="Times New Roman" panose="02020603050405020304" pitchFamily="18" charset="0"/>
                  <a:ea typeface="上首锐棱体" panose="02010609000101010101" pitchFamily="49" charset="-122"/>
                  <a:cs typeface="Times New Roman" panose="02020603050405020304" pitchFamily="18" charset="0"/>
                </a:rPr>
                <a:t>PB20111686</a:t>
              </a:r>
              <a:endParaRPr lang="zh-CN" altLang="en-US" sz="2000" dirty="0">
                <a:solidFill>
                  <a:srgbClr val="0A5C8B"/>
                </a:solidFill>
                <a:latin typeface="Times New Roman" panose="02020603050405020304" pitchFamily="18" charset="0"/>
                <a:ea typeface="上首锐棱体" panose="02010609000101010101" pitchFamily="49" charset="-122"/>
                <a:cs typeface="Times New Roman" panose="02020603050405020304" pitchFamily="18" charset="0"/>
              </a:endParaRPr>
            </a:p>
          </p:txBody>
        </p:sp>
      </p:grpSp>
      <p:sp>
        <p:nvSpPr>
          <p:cNvPr id="10" name="文本框 9">
            <a:extLst>
              <a:ext uri="{FF2B5EF4-FFF2-40B4-BE49-F238E27FC236}">
                <a16:creationId xmlns:a16="http://schemas.microsoft.com/office/drawing/2014/main" id="{BB4ED61E-0444-4DDC-B332-333C1DDCFFBD}"/>
              </a:ext>
            </a:extLst>
          </p:cNvPr>
          <p:cNvSpPr txBox="1"/>
          <p:nvPr/>
        </p:nvSpPr>
        <p:spPr>
          <a:xfrm>
            <a:off x="2817961" y="3628232"/>
            <a:ext cx="5339949" cy="584775"/>
          </a:xfrm>
          <a:prstGeom prst="rect">
            <a:avLst/>
          </a:prstGeom>
          <a:noFill/>
        </p:spPr>
        <p:txBody>
          <a:bodyPr wrap="square">
            <a:spAutoFit/>
          </a:bodyPr>
          <a:lstStyle/>
          <a:p>
            <a:r>
              <a:rPr lang="en-US" altLang="zh-CN" sz="3200">
                <a:solidFill>
                  <a:srgbClr val="0A5C8B"/>
                </a:solidFill>
                <a:latin typeface="Times New Roman" panose="02020603050405020304" pitchFamily="18" charset="0"/>
                <a:ea typeface="上首锐棱体" panose="02010609000101010101" pitchFamily="49" charset="-122"/>
                <a:cs typeface="Times New Roman" panose="02020603050405020304" pitchFamily="18" charset="0"/>
              </a:rPr>
              <a:t>— Solve it now or lie flat?</a:t>
            </a:r>
            <a:endParaRPr lang="zh-CN" altLang="en-US" sz="3200" dirty="0">
              <a:solidFill>
                <a:srgbClr val="0A5C8B"/>
              </a:solidFill>
              <a:latin typeface="Times New Roman" panose="02020603050405020304" pitchFamily="18" charset="0"/>
              <a:ea typeface="上首锐棱体" panose="02010609000101010101" pitchFamily="49" charset="-122"/>
              <a:cs typeface="Times New Roman" panose="02020603050405020304" pitchFamily="18" charset="0"/>
            </a:endParaRPr>
          </a:p>
        </p:txBody>
      </p:sp>
    </p:spTree>
    <p:extLst>
      <p:ext uri="{BB962C8B-B14F-4D97-AF65-F5344CB8AC3E}">
        <p14:creationId xmlns:p14="http://schemas.microsoft.com/office/powerpoint/2010/main" val="2768419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3C0"/>
        </a:solidFill>
        <a:effectLst/>
      </p:bgPr>
    </p:bg>
    <p:spTree>
      <p:nvGrpSpPr>
        <p:cNvPr id="1" name="íŝḷiḑe"/>
        <p:cNvGrpSpPr/>
        <p:nvPr/>
      </p:nvGrpSpPr>
      <p:grpSpPr>
        <a:xfrm>
          <a:off x="0" y="0"/>
          <a:ext cx="0" cy="0"/>
          <a:chOff x="0" y="0"/>
          <a:chExt cx="0" cy="0"/>
        </a:xfrm>
      </p:grpSpPr>
      <p:sp>
        <p:nvSpPr>
          <p:cNvPr id="26" name="!!2">
            <a:extLst>
              <a:ext uri="{FF2B5EF4-FFF2-40B4-BE49-F238E27FC236}">
                <a16:creationId xmlns:a16="http://schemas.microsoft.com/office/drawing/2014/main" id="{B8036E75-66E2-4167-9575-EFB0C80C8002}"/>
              </a:ext>
            </a:extLst>
          </p:cNvPr>
          <p:cNvSpPr/>
          <p:nvPr/>
        </p:nvSpPr>
        <p:spPr>
          <a:xfrm>
            <a:off x="1797269" y="1113691"/>
            <a:ext cx="8597462" cy="4787464"/>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8" name="组合 7" hidden="1">
            <a:extLst>
              <a:ext uri="{FF2B5EF4-FFF2-40B4-BE49-F238E27FC236}">
                <a16:creationId xmlns:a16="http://schemas.microsoft.com/office/drawing/2014/main" id="{C57E82A4-93AE-4375-BCEC-17DE627FF43A}"/>
              </a:ext>
            </a:extLst>
          </p:cNvPr>
          <p:cNvGrpSpPr/>
          <p:nvPr/>
        </p:nvGrpSpPr>
        <p:grpSpPr>
          <a:xfrm>
            <a:off x="5159943" y="433460"/>
            <a:ext cx="2897170" cy="2955161"/>
            <a:chOff x="772917" y="2711610"/>
            <a:chExt cx="3360679" cy="3374275"/>
          </a:xfrm>
        </p:grpSpPr>
        <p:pic>
          <p:nvPicPr>
            <p:cNvPr id="9" name="图片 8">
              <a:extLst>
                <a:ext uri="{FF2B5EF4-FFF2-40B4-BE49-F238E27FC236}">
                  <a16:creationId xmlns:a16="http://schemas.microsoft.com/office/drawing/2014/main" id="{7177BB2D-2C79-44FA-AABE-88E0C181AF9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2917" y="2711610"/>
              <a:ext cx="1789225" cy="1311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图片 9">
              <a:extLst>
                <a:ext uri="{FF2B5EF4-FFF2-40B4-BE49-F238E27FC236}">
                  <a16:creationId xmlns:a16="http://schemas.microsoft.com/office/drawing/2014/main" id="{E4964E7E-EBD7-4CF9-ABCC-1BD134AAFA0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8969" y="4192865"/>
              <a:ext cx="1763173" cy="18930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图片 10">
              <a:extLst>
                <a:ext uri="{FF2B5EF4-FFF2-40B4-BE49-F238E27FC236}">
                  <a16:creationId xmlns:a16="http://schemas.microsoft.com/office/drawing/2014/main" id="{3C247934-566B-424C-AB00-205FF0943D3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733135" y="4192865"/>
              <a:ext cx="1400461" cy="18906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图片 11">
              <a:extLst>
                <a:ext uri="{FF2B5EF4-FFF2-40B4-BE49-F238E27FC236}">
                  <a16:creationId xmlns:a16="http://schemas.microsoft.com/office/drawing/2014/main" id="{48EC6F14-8F41-46B9-882B-0C2EF1DB2FA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733136" y="2711610"/>
              <a:ext cx="1382306" cy="1311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pic>
        <p:nvPicPr>
          <p:cNvPr id="13" name="图片 12" hidden="1">
            <a:extLst>
              <a:ext uri="{FF2B5EF4-FFF2-40B4-BE49-F238E27FC236}">
                <a16:creationId xmlns:a16="http://schemas.microsoft.com/office/drawing/2014/main" id="{DFB2324B-7F66-452F-A561-A26F1CDC1D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87557" y="433460"/>
            <a:ext cx="2489648" cy="42185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 name="组合 1" hidden="1">
            <a:extLst>
              <a:ext uri="{FF2B5EF4-FFF2-40B4-BE49-F238E27FC236}">
                <a16:creationId xmlns:a16="http://schemas.microsoft.com/office/drawing/2014/main" id="{381C203C-26F1-497D-BF1F-F0AC51ECF1C9}"/>
              </a:ext>
            </a:extLst>
          </p:cNvPr>
          <p:cNvGrpSpPr/>
          <p:nvPr/>
        </p:nvGrpSpPr>
        <p:grpSpPr>
          <a:xfrm>
            <a:off x="5159943" y="3814618"/>
            <a:ext cx="2875485" cy="2309313"/>
            <a:chOff x="4383743" y="2211394"/>
            <a:chExt cx="3697290" cy="2969307"/>
          </a:xfrm>
        </p:grpSpPr>
        <p:pic>
          <p:nvPicPr>
            <p:cNvPr id="14" name="图片 13">
              <a:extLst>
                <a:ext uri="{FF2B5EF4-FFF2-40B4-BE49-F238E27FC236}">
                  <a16:creationId xmlns:a16="http://schemas.microsoft.com/office/drawing/2014/main" id="{AB17FF8D-8762-47A7-AE92-60394BC4384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543211" y="2211394"/>
              <a:ext cx="1537822" cy="11810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图片 14">
              <a:extLst>
                <a:ext uri="{FF2B5EF4-FFF2-40B4-BE49-F238E27FC236}">
                  <a16:creationId xmlns:a16="http://schemas.microsoft.com/office/drawing/2014/main" id="{D248A749-7CE5-4991-82A4-BC908F589161}"/>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383743" y="3595621"/>
              <a:ext cx="1992418" cy="15850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图片 15">
              <a:extLst>
                <a:ext uri="{FF2B5EF4-FFF2-40B4-BE49-F238E27FC236}">
                  <a16:creationId xmlns:a16="http://schemas.microsoft.com/office/drawing/2014/main" id="{D77ED972-11C3-4A7B-B97A-4AED949C5DAD}"/>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383743" y="2211394"/>
              <a:ext cx="1992418" cy="11810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图片 16">
              <a:extLst>
                <a:ext uri="{FF2B5EF4-FFF2-40B4-BE49-F238E27FC236}">
                  <a16:creationId xmlns:a16="http://schemas.microsoft.com/office/drawing/2014/main" id="{3662168A-F613-4E59-8A27-E20750307150}"/>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543211" y="3595620"/>
              <a:ext cx="649086" cy="7073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1" name="图片 20">
              <a:extLst>
                <a:ext uri="{FF2B5EF4-FFF2-40B4-BE49-F238E27FC236}">
                  <a16:creationId xmlns:a16="http://schemas.microsoft.com/office/drawing/2014/main" id="{4DE7E7BD-4584-48C2-A11B-668E9D6E68C4}"/>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339751" y="3595620"/>
              <a:ext cx="741282" cy="12986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18" name="标题 1">
            <a:extLst>
              <a:ext uri="{FF2B5EF4-FFF2-40B4-BE49-F238E27FC236}">
                <a16:creationId xmlns:a16="http://schemas.microsoft.com/office/drawing/2014/main" id="{B404CC2A-E196-44D8-BD8A-031AEBA05414}"/>
              </a:ext>
            </a:extLst>
          </p:cNvPr>
          <p:cNvSpPr>
            <a:spLocks noGrp="1"/>
          </p:cNvSpPr>
          <p:nvPr>
            <p:ph type="title"/>
          </p:nvPr>
        </p:nvSpPr>
        <p:spPr>
          <a:xfrm>
            <a:off x="3343784" y="1124519"/>
            <a:ext cx="8000898" cy="1325563"/>
          </a:xfrm>
        </p:spPr>
        <p:txBody>
          <a:bodyPr>
            <a:normAutofit/>
          </a:bodyPr>
          <a:lstStyle/>
          <a:p>
            <a:r>
              <a:rPr lang="en-US" altLang="zh-CN" sz="3600">
                <a:solidFill>
                  <a:srgbClr val="0A5C8B"/>
                </a:solidFill>
                <a:latin typeface="Times New Roman" panose="02020603050405020304" pitchFamily="18" charset="0"/>
                <a:ea typeface="上首锐棱体" panose="02010609000101010101" pitchFamily="49" charset="-122"/>
                <a:cs typeface="Times New Roman" panose="02020603050405020304" pitchFamily="18" charset="0"/>
              </a:rPr>
              <a:t>Recognizing the Complexity</a:t>
            </a:r>
            <a:endParaRPr lang="zh-CN" altLang="en-US" sz="3600" dirty="0">
              <a:solidFill>
                <a:srgbClr val="0A5C8B"/>
              </a:solidFill>
              <a:latin typeface="Times New Roman" panose="02020603050405020304" pitchFamily="18" charset="0"/>
              <a:ea typeface="上首锐棱体" panose="02010609000101010101" pitchFamily="49" charset="-122"/>
              <a:cs typeface="Times New Roman" panose="02020603050405020304" pitchFamily="18" charset="0"/>
            </a:endParaRPr>
          </a:p>
        </p:txBody>
      </p:sp>
      <p:graphicFrame>
        <p:nvGraphicFramePr>
          <p:cNvPr id="4" name="图示 3">
            <a:extLst>
              <a:ext uri="{FF2B5EF4-FFF2-40B4-BE49-F238E27FC236}">
                <a16:creationId xmlns:a16="http://schemas.microsoft.com/office/drawing/2014/main" id="{2FFB6656-4069-44D5-B58C-BE04CB011EA5}"/>
              </a:ext>
            </a:extLst>
          </p:cNvPr>
          <p:cNvGraphicFramePr/>
          <p:nvPr>
            <p:extLst>
              <p:ext uri="{D42A27DB-BD31-4B8C-83A1-F6EECF244321}">
                <p14:modId xmlns:p14="http://schemas.microsoft.com/office/powerpoint/2010/main" val="2447464160"/>
              </p:ext>
            </p:extLst>
          </p:nvPr>
        </p:nvGraphicFramePr>
        <p:xfrm>
          <a:off x="2867662" y="2296913"/>
          <a:ext cx="6149474" cy="3539676"/>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custDataLst>
      <p:tags r:id="rId1"/>
    </p:custDataLst>
    <p:extLst>
      <p:ext uri="{BB962C8B-B14F-4D97-AF65-F5344CB8AC3E}">
        <p14:creationId xmlns:p14="http://schemas.microsoft.com/office/powerpoint/2010/main" val="40277601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73C0"/>
        </a:solidFill>
        <a:effectLst/>
      </p:bgPr>
    </p:bg>
    <p:spTree>
      <p:nvGrpSpPr>
        <p:cNvPr id="1" name=""/>
        <p:cNvGrpSpPr/>
        <p:nvPr/>
      </p:nvGrpSpPr>
      <p:grpSpPr>
        <a:xfrm>
          <a:off x="0" y="0"/>
          <a:ext cx="0" cy="0"/>
          <a:chOff x="0" y="0"/>
          <a:chExt cx="0" cy="0"/>
        </a:xfrm>
      </p:grpSpPr>
      <p:sp>
        <p:nvSpPr>
          <p:cNvPr id="5" name="!!2">
            <a:extLst>
              <a:ext uri="{FF2B5EF4-FFF2-40B4-BE49-F238E27FC236}">
                <a16:creationId xmlns:a16="http://schemas.microsoft.com/office/drawing/2014/main" id="{19CB76C9-207D-4978-9B12-1F06E08CBA8E}"/>
              </a:ext>
            </a:extLst>
          </p:cNvPr>
          <p:cNvSpPr/>
          <p:nvPr/>
        </p:nvSpPr>
        <p:spPr>
          <a:xfrm>
            <a:off x="0" y="1681655"/>
            <a:ext cx="12192000" cy="5176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A5C8B"/>
              </a:solidFill>
              <a:latin typeface="上首锐棱体" panose="02010609000101010101" pitchFamily="49" charset="-122"/>
              <a:ea typeface="上首锐棱体" panose="02010609000101010101" pitchFamily="49" charset="-122"/>
            </a:endParaRPr>
          </a:p>
        </p:txBody>
      </p:sp>
      <p:sp>
        <p:nvSpPr>
          <p:cNvPr id="4" name="矩形 3">
            <a:extLst>
              <a:ext uri="{FF2B5EF4-FFF2-40B4-BE49-F238E27FC236}">
                <a16:creationId xmlns:a16="http://schemas.microsoft.com/office/drawing/2014/main" id="{20A2DA3B-7BB4-44D4-A4FA-0E24D9A31839}"/>
              </a:ext>
            </a:extLst>
          </p:cNvPr>
          <p:cNvSpPr/>
          <p:nvPr/>
        </p:nvSpPr>
        <p:spPr>
          <a:xfrm>
            <a:off x="4676382" y="562348"/>
            <a:ext cx="2839239" cy="923330"/>
          </a:xfrm>
          <a:prstGeom prst="rect">
            <a:avLst/>
          </a:prstGeom>
          <a:noFill/>
        </p:spPr>
        <p:txBody>
          <a:bodyPr wrap="none" lIns="91440" tIns="45720" rIns="91440" bIns="45720">
            <a:spAutoFit/>
          </a:bodyPr>
          <a:lstStyle/>
          <a:p>
            <a:pPr algn="ctr"/>
            <a:r>
              <a:rPr lang="en-US" altLang="zh-CN" sz="5400" b="0" cap="none" spc="0">
                <a:ln w="0"/>
                <a:solidFill>
                  <a:schemeClr val="bg1"/>
                </a:solidFill>
                <a:effectLst>
                  <a:outerShdw blurRad="38100" dist="19050" dir="2700000" algn="tl" rotWithShape="0">
                    <a:schemeClr val="dk1">
                      <a:alpha val="40000"/>
                    </a:schemeClr>
                  </a:outerShdw>
                </a:effectLst>
                <a:latin typeface="Times New Roman" panose="02020603050405020304" pitchFamily="18" charset="0"/>
                <a:ea typeface="上首锐棱体" panose="02010609000101010101" pitchFamily="49" charset="-122"/>
                <a:cs typeface="Times New Roman" panose="02020603050405020304" pitchFamily="18" charset="0"/>
              </a:rPr>
              <a:t>Conclude</a:t>
            </a:r>
            <a:endParaRPr lang="zh-CN" altLang="en-US" sz="5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ea typeface="上首锐棱体" panose="02010609000101010101" pitchFamily="49" charset="-122"/>
              <a:cs typeface="Times New Roman" panose="02020603050405020304" pitchFamily="18" charset="0"/>
            </a:endParaRPr>
          </a:p>
        </p:txBody>
      </p:sp>
      <p:pic>
        <p:nvPicPr>
          <p:cNvPr id="3" name="图片 2">
            <a:extLst>
              <a:ext uri="{FF2B5EF4-FFF2-40B4-BE49-F238E27FC236}">
                <a16:creationId xmlns:a16="http://schemas.microsoft.com/office/drawing/2014/main" id="{31115BD3-ED71-4E23-8478-0F09E19D6594}"/>
              </a:ext>
            </a:extLst>
          </p:cNvPr>
          <p:cNvPicPr>
            <a:picLocks noChangeAspect="1"/>
          </p:cNvPicPr>
          <p:nvPr/>
        </p:nvPicPr>
        <p:blipFill>
          <a:blip r:embed="rId3"/>
          <a:stretch>
            <a:fillRect/>
          </a:stretch>
        </p:blipFill>
        <p:spPr>
          <a:xfrm>
            <a:off x="2984340" y="1957791"/>
            <a:ext cx="6223320" cy="3911801"/>
          </a:xfrm>
          <a:prstGeom prst="rect">
            <a:avLst/>
          </a:prstGeom>
        </p:spPr>
      </p:pic>
      <p:sp>
        <p:nvSpPr>
          <p:cNvPr id="6" name="文本框 5">
            <a:extLst>
              <a:ext uri="{FF2B5EF4-FFF2-40B4-BE49-F238E27FC236}">
                <a16:creationId xmlns:a16="http://schemas.microsoft.com/office/drawing/2014/main" id="{D5D97E78-3EF7-4A65-B9A4-A4A312ECF189}"/>
              </a:ext>
            </a:extLst>
          </p:cNvPr>
          <p:cNvSpPr txBox="1"/>
          <p:nvPr/>
        </p:nvSpPr>
        <p:spPr>
          <a:xfrm>
            <a:off x="3946358" y="6065569"/>
            <a:ext cx="4815742" cy="523220"/>
          </a:xfrm>
          <a:prstGeom prst="rect">
            <a:avLst/>
          </a:prstGeom>
          <a:noFill/>
        </p:spPr>
        <p:txBody>
          <a:bodyPr wrap="none" rtlCol="0">
            <a:spAutoFit/>
          </a:bodyPr>
          <a:lstStyle/>
          <a:p>
            <a:r>
              <a:rPr lang="en-US" altLang="zh-CN" sz="2800" i="1">
                <a:latin typeface="Times New Roman" panose="02020603050405020304" pitchFamily="18" charset="0"/>
                <a:cs typeface="Times New Roman" panose="02020603050405020304" pitchFamily="18" charset="0"/>
              </a:rPr>
              <a:t>Let time to give the answer</a:t>
            </a:r>
            <a:r>
              <a:rPr lang="en-US" altLang="zh-CN" sz="2800">
                <a:latin typeface="Times New Roman" panose="02020603050405020304" pitchFamily="18" charset="0"/>
                <a:cs typeface="Times New Roman" panose="02020603050405020304" pitchFamily="18" charset="0"/>
              </a:rPr>
              <a:t>……</a:t>
            </a:r>
            <a:endParaRPr lang="zh-CN" altLang="en-US" sz="2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56757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73C0"/>
        </a:solidFill>
        <a:effectLst/>
      </p:bgPr>
    </p:bg>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276E1910-718D-4CF3-9BD8-F16BE330E0E7}"/>
              </a:ext>
            </a:extLst>
          </p:cNvPr>
          <p:cNvGrpSpPr/>
          <p:nvPr/>
        </p:nvGrpSpPr>
        <p:grpSpPr>
          <a:xfrm>
            <a:off x="970030" y="318339"/>
            <a:ext cx="6614814" cy="6475248"/>
            <a:chOff x="970030" y="736350"/>
            <a:chExt cx="6614814" cy="6475248"/>
          </a:xfrm>
        </p:grpSpPr>
        <p:sp>
          <p:nvSpPr>
            <p:cNvPr id="5" name="!!1">
              <a:extLst>
                <a:ext uri="{FF2B5EF4-FFF2-40B4-BE49-F238E27FC236}">
                  <a16:creationId xmlns:a16="http://schemas.microsoft.com/office/drawing/2014/main" id="{873FAED3-3BEC-47E9-BB62-794F3C08E32C}"/>
                </a:ext>
              </a:extLst>
            </p:cNvPr>
            <p:cNvSpPr/>
            <p:nvPr/>
          </p:nvSpPr>
          <p:spPr>
            <a:xfrm rot="681787">
              <a:off x="970030" y="736350"/>
              <a:ext cx="6614814" cy="647524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上首锐棱体" panose="02010609000101010101" pitchFamily="49" charset="-122"/>
                <a:ea typeface="上首锐棱体" panose="02010609000101010101" pitchFamily="49" charset="-122"/>
              </a:endParaRPr>
            </a:p>
          </p:txBody>
        </p:sp>
        <p:sp>
          <p:nvSpPr>
            <p:cNvPr id="19" name="文本框 18">
              <a:extLst>
                <a:ext uri="{FF2B5EF4-FFF2-40B4-BE49-F238E27FC236}">
                  <a16:creationId xmlns:a16="http://schemas.microsoft.com/office/drawing/2014/main" id="{1A509934-005B-4AC5-BE1F-813314B73906}"/>
                </a:ext>
              </a:extLst>
            </p:cNvPr>
            <p:cNvSpPr txBox="1"/>
            <p:nvPr/>
          </p:nvSpPr>
          <p:spPr>
            <a:xfrm>
              <a:off x="2040599" y="3620031"/>
              <a:ext cx="5339949" cy="707886"/>
            </a:xfrm>
            <a:prstGeom prst="rect">
              <a:avLst/>
            </a:prstGeom>
            <a:noFill/>
          </p:spPr>
          <p:txBody>
            <a:bodyPr wrap="square">
              <a:spAutoFit/>
            </a:bodyPr>
            <a:lstStyle/>
            <a:p>
              <a:r>
                <a:rPr lang="fr-FR" altLang="zh-CN" sz="4000" b="1">
                  <a:solidFill>
                    <a:srgbClr val="0A5C8B"/>
                  </a:solidFill>
                  <a:latin typeface="Times New Roman" panose="02020603050405020304" pitchFamily="18" charset="0"/>
                  <a:ea typeface="上首锐棱体" panose="02010609000101010101" pitchFamily="49" charset="-122"/>
                  <a:cs typeface="Times New Roman" panose="02020603050405020304" pitchFamily="18" charset="0"/>
                </a:rPr>
                <a:t>Thanks for listening!</a:t>
              </a:r>
              <a:endParaRPr lang="zh-CN" altLang="en-US" sz="4000" b="1" dirty="0">
                <a:solidFill>
                  <a:srgbClr val="0A5C8B"/>
                </a:solidFill>
                <a:latin typeface="Times New Roman" panose="02020603050405020304" pitchFamily="18" charset="0"/>
                <a:ea typeface="上首锐棱体" panose="02010609000101010101" pitchFamily="49" charset="-122"/>
                <a:cs typeface="Times New Roman" panose="02020603050405020304" pitchFamily="18" charset="0"/>
              </a:endParaRPr>
            </a:p>
          </p:txBody>
        </p:sp>
        <p:sp>
          <p:nvSpPr>
            <p:cNvPr id="20" name="文本框 19">
              <a:extLst>
                <a:ext uri="{FF2B5EF4-FFF2-40B4-BE49-F238E27FC236}">
                  <a16:creationId xmlns:a16="http://schemas.microsoft.com/office/drawing/2014/main" id="{9E39C98C-89F9-4BEE-BD82-59477DC2709D}"/>
                </a:ext>
              </a:extLst>
            </p:cNvPr>
            <p:cNvSpPr txBox="1"/>
            <p:nvPr/>
          </p:nvSpPr>
          <p:spPr>
            <a:xfrm>
              <a:off x="2120745" y="5298012"/>
              <a:ext cx="3918158" cy="707886"/>
            </a:xfrm>
            <a:prstGeom prst="rect">
              <a:avLst/>
            </a:prstGeom>
            <a:noFill/>
          </p:spPr>
          <p:txBody>
            <a:bodyPr wrap="square">
              <a:spAutoFit/>
            </a:bodyPr>
            <a:lstStyle/>
            <a:p>
              <a:pPr algn="l"/>
              <a:r>
                <a:rPr lang="en-US" altLang="zh-CN" sz="2000" b="1">
                  <a:solidFill>
                    <a:srgbClr val="0A5C8B"/>
                  </a:solidFill>
                  <a:latin typeface="Times New Roman" panose="02020603050405020304" pitchFamily="18" charset="0"/>
                  <a:ea typeface="上首锐棱体" panose="02010609000101010101" pitchFamily="49" charset="-122"/>
                  <a:cs typeface="Times New Roman" panose="02020603050405020304" pitchFamily="18" charset="0"/>
                </a:rPr>
                <a:t>Ruixuan Huang</a:t>
              </a:r>
            </a:p>
            <a:p>
              <a:pPr algn="l"/>
              <a:r>
                <a:rPr lang="en-US" altLang="zh-CN" sz="2000">
                  <a:solidFill>
                    <a:srgbClr val="0A5C8B"/>
                  </a:solidFill>
                  <a:latin typeface="Times New Roman" panose="02020603050405020304" pitchFamily="18" charset="0"/>
                  <a:ea typeface="上首锐棱体" panose="02010609000101010101" pitchFamily="49" charset="-122"/>
                  <a:cs typeface="Times New Roman" panose="02020603050405020304" pitchFamily="18" charset="0"/>
                </a:rPr>
                <a:t>PB20111686</a:t>
              </a:r>
              <a:endParaRPr lang="zh-CN" altLang="en-US" sz="2000" dirty="0">
                <a:solidFill>
                  <a:srgbClr val="0A5C8B"/>
                </a:solidFill>
                <a:latin typeface="Times New Roman" panose="02020603050405020304" pitchFamily="18" charset="0"/>
                <a:ea typeface="上首锐棱体" panose="02010609000101010101" pitchFamily="49" charset="-122"/>
                <a:cs typeface="Times New Roman" panose="02020603050405020304" pitchFamily="18" charset="0"/>
              </a:endParaRPr>
            </a:p>
          </p:txBody>
        </p:sp>
      </p:grpSp>
    </p:spTree>
    <p:extLst>
      <p:ext uri="{BB962C8B-B14F-4D97-AF65-F5344CB8AC3E}">
        <p14:creationId xmlns:p14="http://schemas.microsoft.com/office/powerpoint/2010/main" val="2290618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3C0"/>
        </a:solidFill>
        <a:effectLst/>
      </p:bgPr>
    </p:bg>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A93EA26D-C623-41C1-930F-3889B72F3B9F}"/>
              </a:ext>
            </a:extLst>
          </p:cNvPr>
          <p:cNvSpPr txBox="1"/>
          <p:nvPr/>
        </p:nvSpPr>
        <p:spPr>
          <a:xfrm>
            <a:off x="6015833" y="2954835"/>
            <a:ext cx="5794366" cy="1138773"/>
          </a:xfrm>
          <a:prstGeom prst="rect">
            <a:avLst/>
          </a:prstGeom>
          <a:noFill/>
        </p:spPr>
        <p:txBody>
          <a:bodyPr wrap="square">
            <a:spAutoFit/>
          </a:bodyPr>
          <a:lstStyle/>
          <a:p>
            <a:r>
              <a:rPr lang="fr-FR" altLang="zh-CN" sz="4000" b="1">
                <a:solidFill>
                  <a:schemeClr val="bg1"/>
                </a:solidFill>
                <a:latin typeface="Times New Roman" panose="02020603050405020304" pitchFamily="18" charset="0"/>
                <a:ea typeface="上首锐棱体" panose="02010609000101010101" pitchFamily="49" charset="-122"/>
                <a:cs typeface="Times New Roman" panose="02020603050405020304" pitchFamily="18" charset="0"/>
              </a:rPr>
              <a:t>Just one year before</a:t>
            </a:r>
            <a:r>
              <a:rPr lang="en-US" altLang="zh-CN" sz="4000" b="1">
                <a:solidFill>
                  <a:schemeClr val="bg1"/>
                </a:solidFill>
                <a:latin typeface="Times New Roman" panose="02020603050405020304" pitchFamily="18" charset="0"/>
                <a:ea typeface="上首锐棱体" panose="02010609000101010101" pitchFamily="49" charset="-122"/>
                <a:cs typeface="Times New Roman" panose="02020603050405020304" pitchFamily="18" charset="0"/>
              </a:rPr>
              <a:t>……</a:t>
            </a:r>
          </a:p>
          <a:p>
            <a:r>
              <a:rPr lang="en-US" altLang="zh-CN" sz="2800" i="1">
                <a:solidFill>
                  <a:schemeClr val="bg1"/>
                </a:solidFill>
                <a:latin typeface="Times New Roman" panose="02020603050405020304" pitchFamily="18" charset="0"/>
                <a:ea typeface="上首锐棱体" panose="02010609000101010101" pitchFamily="49" charset="-122"/>
                <a:cs typeface="Times New Roman" panose="02020603050405020304" pitchFamily="18" charset="0"/>
              </a:rPr>
              <a:t>Pay attention to the post time.</a:t>
            </a:r>
            <a:endParaRPr lang="zh-CN" altLang="en-US" sz="2800" i="1" dirty="0">
              <a:solidFill>
                <a:schemeClr val="bg1"/>
              </a:solidFill>
              <a:latin typeface="Times New Roman" panose="02020603050405020304" pitchFamily="18" charset="0"/>
              <a:ea typeface="上首锐棱体" panose="02010609000101010101" pitchFamily="49" charset="-122"/>
              <a:cs typeface="Times New Roman" panose="02020603050405020304" pitchFamily="18" charset="0"/>
            </a:endParaRPr>
          </a:p>
        </p:txBody>
      </p:sp>
      <p:pic>
        <p:nvPicPr>
          <p:cNvPr id="14" name="图片 13">
            <a:extLst>
              <a:ext uri="{FF2B5EF4-FFF2-40B4-BE49-F238E27FC236}">
                <a16:creationId xmlns:a16="http://schemas.microsoft.com/office/drawing/2014/main" id="{F991341D-C902-4E80-8F24-C6754D5E544A}"/>
              </a:ext>
            </a:extLst>
          </p:cNvPr>
          <p:cNvPicPr>
            <a:picLocks noChangeAspect="1"/>
          </p:cNvPicPr>
          <p:nvPr/>
        </p:nvPicPr>
        <p:blipFill>
          <a:blip r:embed="rId3"/>
          <a:stretch>
            <a:fillRect/>
          </a:stretch>
        </p:blipFill>
        <p:spPr>
          <a:xfrm>
            <a:off x="741964" y="984985"/>
            <a:ext cx="4946567" cy="488802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95905963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73C0"/>
        </a:solidFill>
        <a:effectLst/>
      </p:bgPr>
    </p:bg>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A93EA26D-C623-41C1-930F-3889B72F3B9F}"/>
              </a:ext>
            </a:extLst>
          </p:cNvPr>
          <p:cNvSpPr txBox="1"/>
          <p:nvPr/>
        </p:nvSpPr>
        <p:spPr>
          <a:xfrm>
            <a:off x="478054" y="3075057"/>
            <a:ext cx="5794366" cy="707886"/>
          </a:xfrm>
          <a:prstGeom prst="rect">
            <a:avLst/>
          </a:prstGeom>
          <a:noFill/>
        </p:spPr>
        <p:txBody>
          <a:bodyPr wrap="square">
            <a:spAutoFit/>
          </a:bodyPr>
          <a:lstStyle/>
          <a:p>
            <a:r>
              <a:rPr lang="en-US" altLang="zh-CN" sz="4000" b="1">
                <a:solidFill>
                  <a:schemeClr val="bg1"/>
                </a:solidFill>
                <a:latin typeface="Times New Roman" panose="02020603050405020304" pitchFamily="18" charset="0"/>
                <a:ea typeface="上首锐棱体" panose="02010609000101010101" pitchFamily="49" charset="-122"/>
                <a:cs typeface="Times New Roman" panose="02020603050405020304" pitchFamily="18" charset="0"/>
              </a:rPr>
              <a:t>Viewing statistics……</a:t>
            </a:r>
            <a:endParaRPr lang="zh-CN" altLang="en-US" sz="4000" b="1" dirty="0">
              <a:solidFill>
                <a:schemeClr val="bg1"/>
              </a:solidFill>
              <a:latin typeface="Times New Roman" panose="02020603050405020304" pitchFamily="18" charset="0"/>
              <a:ea typeface="上首锐棱体" panose="02010609000101010101" pitchFamily="49" charset="-122"/>
              <a:cs typeface="Times New Roman" panose="02020603050405020304" pitchFamily="18" charset="0"/>
            </a:endParaRPr>
          </a:p>
        </p:txBody>
      </p:sp>
      <p:pic>
        <p:nvPicPr>
          <p:cNvPr id="3" name="图片 2">
            <a:extLst>
              <a:ext uri="{FF2B5EF4-FFF2-40B4-BE49-F238E27FC236}">
                <a16:creationId xmlns:a16="http://schemas.microsoft.com/office/drawing/2014/main" id="{BACB7DED-79AC-49EF-A83B-9019CAF5B041}"/>
              </a:ext>
            </a:extLst>
          </p:cNvPr>
          <p:cNvPicPr>
            <a:picLocks noChangeAspect="1"/>
          </p:cNvPicPr>
          <p:nvPr/>
        </p:nvPicPr>
        <p:blipFill>
          <a:blip r:embed="rId3"/>
          <a:stretch>
            <a:fillRect/>
          </a:stretch>
        </p:blipFill>
        <p:spPr>
          <a:xfrm>
            <a:off x="5794978" y="1837084"/>
            <a:ext cx="5918968" cy="318383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1" name="文本框 10">
            <a:extLst>
              <a:ext uri="{FF2B5EF4-FFF2-40B4-BE49-F238E27FC236}">
                <a16:creationId xmlns:a16="http://schemas.microsoft.com/office/drawing/2014/main" id="{92455AE0-5F55-4958-9553-956F4B2C8163}"/>
              </a:ext>
            </a:extLst>
          </p:cNvPr>
          <p:cNvSpPr txBox="1"/>
          <p:nvPr/>
        </p:nvSpPr>
        <p:spPr>
          <a:xfrm>
            <a:off x="5794978" y="5175391"/>
            <a:ext cx="6097604" cy="369332"/>
          </a:xfrm>
          <a:prstGeom prst="rect">
            <a:avLst/>
          </a:prstGeom>
          <a:noFill/>
        </p:spPr>
        <p:txBody>
          <a:bodyPr wrap="square">
            <a:spAutoFit/>
          </a:bodyPr>
          <a:lstStyle/>
          <a:p>
            <a:r>
              <a:rPr lang="en-US" altLang="zh-CN" i="1">
                <a:solidFill>
                  <a:schemeClr val="bg1"/>
                </a:solidFill>
                <a:latin typeface="Times New Roman" panose="02020603050405020304" pitchFamily="18" charset="0"/>
                <a:cs typeface="Times New Roman" panose="02020603050405020304" pitchFamily="18" charset="0"/>
              </a:rPr>
              <a:t>Referrence : </a:t>
            </a:r>
            <a:r>
              <a:rPr lang="zh-CN" altLang="en-US" i="1">
                <a:solidFill>
                  <a:schemeClr val="bg1"/>
                </a:solidFill>
                <a:latin typeface="Times New Roman" panose="02020603050405020304" pitchFamily="18" charset="0"/>
                <a:cs typeface="Times New Roman" panose="02020603050405020304" pitchFamily="18" charset="0"/>
              </a:rPr>
              <a:t>China's blue book on climate change</a:t>
            </a:r>
          </a:p>
        </p:txBody>
      </p:sp>
    </p:spTree>
    <p:extLst>
      <p:ext uri="{BB962C8B-B14F-4D97-AF65-F5344CB8AC3E}">
        <p14:creationId xmlns:p14="http://schemas.microsoft.com/office/powerpoint/2010/main" val="300005580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73C0"/>
        </a:solidFill>
        <a:effectLst/>
      </p:bgPr>
    </p:bg>
    <p:spTree>
      <p:nvGrpSpPr>
        <p:cNvPr id="1" name=""/>
        <p:cNvGrpSpPr/>
        <p:nvPr/>
      </p:nvGrpSpPr>
      <p:grpSpPr>
        <a:xfrm>
          <a:off x="0" y="0"/>
          <a:ext cx="0" cy="0"/>
          <a:chOff x="0" y="0"/>
          <a:chExt cx="0" cy="0"/>
        </a:xfrm>
      </p:grpSpPr>
      <p:sp>
        <p:nvSpPr>
          <p:cNvPr id="6" name="!!2">
            <a:extLst>
              <a:ext uri="{FF2B5EF4-FFF2-40B4-BE49-F238E27FC236}">
                <a16:creationId xmlns:a16="http://schemas.microsoft.com/office/drawing/2014/main" id="{BCBC86A5-E97E-4A1E-9A5D-6663C021DFCB}"/>
              </a:ext>
            </a:extLst>
          </p:cNvPr>
          <p:cNvSpPr/>
          <p:nvPr/>
        </p:nvSpPr>
        <p:spPr>
          <a:xfrm>
            <a:off x="0" y="2094815"/>
            <a:ext cx="12192000" cy="31716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5C8B"/>
              </a:solidFill>
              <a:latin typeface="上首锐棱体" panose="02010609000101010101" pitchFamily="49" charset="-122"/>
              <a:ea typeface="上首锐棱体" panose="02010609000101010101" pitchFamily="49" charset="-122"/>
            </a:endParaRPr>
          </a:p>
        </p:txBody>
      </p:sp>
      <p:sp>
        <p:nvSpPr>
          <p:cNvPr id="4" name="!!1">
            <a:extLst>
              <a:ext uri="{FF2B5EF4-FFF2-40B4-BE49-F238E27FC236}">
                <a16:creationId xmlns:a16="http://schemas.microsoft.com/office/drawing/2014/main" id="{61AA611C-38FA-4601-A738-471735B274CD}"/>
              </a:ext>
            </a:extLst>
          </p:cNvPr>
          <p:cNvSpPr>
            <a:spLocks noGrp="1"/>
          </p:cNvSpPr>
          <p:nvPr>
            <p:ph type="title"/>
          </p:nvPr>
        </p:nvSpPr>
        <p:spPr>
          <a:xfrm>
            <a:off x="1384570" y="2783326"/>
            <a:ext cx="3924976" cy="1643975"/>
          </a:xfrm>
        </p:spPr>
        <p:txBody>
          <a:bodyPr anchor="ctr">
            <a:normAutofit fontScale="90000"/>
          </a:bodyPr>
          <a:lstStyle/>
          <a:p>
            <a:pPr>
              <a:lnSpc>
                <a:spcPct val="150000"/>
              </a:lnSpc>
            </a:pPr>
            <a:r>
              <a:rPr lang="en-US" altLang="zh-CN" sz="6600">
                <a:solidFill>
                  <a:srgbClr val="0A5C8B"/>
                </a:solidFill>
                <a:latin typeface="Times New Roman" panose="02020603050405020304" pitchFamily="18" charset="0"/>
                <a:ea typeface="上首锐棱体" panose="02010609000101010101" pitchFamily="49" charset="-122"/>
                <a:cs typeface="Times New Roman" panose="02020603050405020304" pitchFamily="18" charset="0"/>
              </a:rPr>
              <a:t>The impact</a:t>
            </a:r>
            <a:endParaRPr lang="en-US" altLang="zh-CN" sz="6600" dirty="0">
              <a:solidFill>
                <a:srgbClr val="0A5C8B"/>
              </a:solidFill>
              <a:latin typeface="Times New Roman" panose="02020603050405020304" pitchFamily="18" charset="0"/>
              <a:ea typeface="上首锐棱体" panose="02010609000101010101" pitchFamily="49" charset="-122"/>
              <a:cs typeface="Times New Roman" panose="02020603050405020304" pitchFamily="18" charset="0"/>
            </a:endParaRPr>
          </a:p>
        </p:txBody>
      </p:sp>
      <p:sp>
        <p:nvSpPr>
          <p:cNvPr id="2" name="矩形 1">
            <a:extLst>
              <a:ext uri="{FF2B5EF4-FFF2-40B4-BE49-F238E27FC236}">
                <a16:creationId xmlns:a16="http://schemas.microsoft.com/office/drawing/2014/main" id="{016DD235-367E-4D84-A736-CECD0EE909DB}"/>
              </a:ext>
            </a:extLst>
          </p:cNvPr>
          <p:cNvSpPr/>
          <p:nvPr/>
        </p:nvSpPr>
        <p:spPr>
          <a:xfrm>
            <a:off x="1384570" y="4381582"/>
            <a:ext cx="9144000" cy="45719"/>
          </a:xfrm>
          <a:prstGeom prst="rect">
            <a:avLst/>
          </a:prstGeom>
          <a:solidFill>
            <a:srgbClr val="0A5C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5C8B"/>
              </a:solidFill>
              <a:latin typeface="上首锐棱体" panose="02010609000101010101" pitchFamily="49" charset="-122"/>
              <a:ea typeface="上首锐棱体" panose="02010609000101010101" pitchFamily="49" charset="-122"/>
            </a:endParaRPr>
          </a:p>
        </p:txBody>
      </p:sp>
    </p:spTree>
    <p:extLst>
      <p:ext uri="{BB962C8B-B14F-4D97-AF65-F5344CB8AC3E}">
        <p14:creationId xmlns:p14="http://schemas.microsoft.com/office/powerpoint/2010/main" val="78671637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3C0"/>
        </a:solidFill>
        <a:effectLst/>
      </p:bgPr>
    </p:bg>
    <p:spTree>
      <p:nvGrpSpPr>
        <p:cNvPr id="1" name=""/>
        <p:cNvGrpSpPr/>
        <p:nvPr/>
      </p:nvGrpSpPr>
      <p:grpSpPr>
        <a:xfrm>
          <a:off x="0" y="0"/>
          <a:ext cx="0" cy="0"/>
          <a:chOff x="0" y="0"/>
          <a:chExt cx="0" cy="0"/>
        </a:xfrm>
      </p:grpSpPr>
      <p:sp>
        <p:nvSpPr>
          <p:cNvPr id="6" name="!!2">
            <a:extLst>
              <a:ext uri="{FF2B5EF4-FFF2-40B4-BE49-F238E27FC236}">
                <a16:creationId xmlns:a16="http://schemas.microsoft.com/office/drawing/2014/main" id="{46E16E29-2996-4226-982B-B7ED2B7BF1FA}"/>
              </a:ext>
            </a:extLst>
          </p:cNvPr>
          <p:cNvSpPr/>
          <p:nvPr/>
        </p:nvSpPr>
        <p:spPr>
          <a:xfrm>
            <a:off x="-4549" y="0"/>
            <a:ext cx="5771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A5C8B"/>
              </a:solidFill>
              <a:latin typeface="上首锐棱体" panose="02010609000101010101" pitchFamily="49" charset="-122"/>
              <a:ea typeface="上首锐棱体" panose="02010609000101010101" pitchFamily="49" charset="-122"/>
            </a:endParaRPr>
          </a:p>
        </p:txBody>
      </p:sp>
      <p:sp>
        <p:nvSpPr>
          <p:cNvPr id="2" name="标题 1">
            <a:extLst>
              <a:ext uri="{FF2B5EF4-FFF2-40B4-BE49-F238E27FC236}">
                <a16:creationId xmlns:a16="http://schemas.microsoft.com/office/drawing/2014/main" id="{2DE4447E-3952-487C-B77C-790FC9503FD9}"/>
              </a:ext>
            </a:extLst>
          </p:cNvPr>
          <p:cNvSpPr>
            <a:spLocks noGrp="1"/>
          </p:cNvSpPr>
          <p:nvPr>
            <p:ph type="title"/>
          </p:nvPr>
        </p:nvSpPr>
        <p:spPr>
          <a:xfrm>
            <a:off x="527989" y="527781"/>
            <a:ext cx="4706073" cy="1325563"/>
          </a:xfrm>
        </p:spPr>
        <p:txBody>
          <a:bodyPr>
            <a:normAutofit/>
          </a:bodyPr>
          <a:lstStyle/>
          <a:p>
            <a:r>
              <a:rPr lang="en-US" altLang="zh-CN" sz="3600">
                <a:solidFill>
                  <a:srgbClr val="0A5C8B"/>
                </a:solidFill>
                <a:latin typeface="Times New Roman" panose="02020603050405020304" pitchFamily="18" charset="0"/>
                <a:ea typeface="上首锐棱体" panose="02010609000101010101" pitchFamily="49" charset="-122"/>
                <a:cs typeface="Times New Roman" panose="02020603050405020304" pitchFamily="18" charset="0"/>
              </a:rPr>
              <a:t>Non-ignored Reality</a:t>
            </a:r>
            <a:endParaRPr lang="zh-CN" altLang="en-US" sz="3600" dirty="0">
              <a:solidFill>
                <a:srgbClr val="0A5C8B"/>
              </a:solidFill>
              <a:latin typeface="Times New Roman" panose="02020603050405020304" pitchFamily="18" charset="0"/>
              <a:ea typeface="上首锐棱体" panose="02010609000101010101" pitchFamily="49" charset="-122"/>
              <a:cs typeface="Times New Roman" panose="02020603050405020304" pitchFamily="18" charset="0"/>
            </a:endParaRPr>
          </a:p>
        </p:txBody>
      </p:sp>
      <p:sp>
        <p:nvSpPr>
          <p:cNvPr id="3" name="内容占位符 2">
            <a:extLst>
              <a:ext uri="{FF2B5EF4-FFF2-40B4-BE49-F238E27FC236}">
                <a16:creationId xmlns:a16="http://schemas.microsoft.com/office/drawing/2014/main" id="{EA7D1ED3-4C55-4626-A67D-2A0B9E7BEDE4}"/>
              </a:ext>
            </a:extLst>
          </p:cNvPr>
          <p:cNvSpPr>
            <a:spLocks noGrp="1"/>
          </p:cNvSpPr>
          <p:nvPr>
            <p:ph idx="1"/>
          </p:nvPr>
        </p:nvSpPr>
        <p:spPr>
          <a:xfrm>
            <a:off x="708547" y="2251178"/>
            <a:ext cx="4344953" cy="3522768"/>
          </a:xfrm>
        </p:spPr>
        <p:txBody>
          <a:bodyPr>
            <a:normAutofit/>
          </a:bodyPr>
          <a:lstStyle/>
          <a:p>
            <a:pPr>
              <a:lnSpc>
                <a:spcPct val="150000"/>
              </a:lnSpc>
            </a:pPr>
            <a:r>
              <a:rPr lang="en-US" altLang="zh-CN" sz="2400">
                <a:solidFill>
                  <a:schemeClr val="tx1">
                    <a:lumMod val="95000"/>
                    <a:lumOff val="5000"/>
                  </a:schemeClr>
                </a:solidFill>
                <a:latin typeface="Times New Roman" panose="02020603050405020304" pitchFamily="18" charset="0"/>
                <a:ea typeface="汉仪雅酷黑 45W" panose="020B0404020202020204" pitchFamily="34" charset="-122"/>
                <a:cs typeface="Times New Roman" panose="02020603050405020304" pitchFamily="18" charset="0"/>
              </a:rPr>
              <a:t>Rise of sea level</a:t>
            </a:r>
          </a:p>
          <a:p>
            <a:pPr>
              <a:lnSpc>
                <a:spcPct val="150000"/>
              </a:lnSpc>
            </a:pPr>
            <a:r>
              <a:rPr lang="en-US" altLang="zh-CN" sz="2400">
                <a:solidFill>
                  <a:schemeClr val="tx1">
                    <a:lumMod val="95000"/>
                    <a:lumOff val="5000"/>
                  </a:schemeClr>
                </a:solidFill>
                <a:latin typeface="Times New Roman" panose="02020603050405020304" pitchFamily="18" charset="0"/>
                <a:ea typeface="汉仪雅酷黑 45W" panose="020B0404020202020204" pitchFamily="34" charset="-122"/>
                <a:cs typeface="Times New Roman" panose="02020603050405020304" pitchFamily="18" charset="0"/>
              </a:rPr>
              <a:t>Spread of dormant bacteria</a:t>
            </a:r>
          </a:p>
          <a:p>
            <a:pPr>
              <a:lnSpc>
                <a:spcPct val="150000"/>
              </a:lnSpc>
            </a:pPr>
            <a:r>
              <a:rPr lang="en-US" altLang="zh-CN" sz="2400">
                <a:solidFill>
                  <a:schemeClr val="tx1">
                    <a:lumMod val="95000"/>
                    <a:lumOff val="5000"/>
                  </a:schemeClr>
                </a:solidFill>
                <a:latin typeface="Times New Roman" panose="02020603050405020304" pitchFamily="18" charset="0"/>
                <a:ea typeface="汉仪雅酷黑 45W" panose="020B0404020202020204" pitchFamily="34" charset="-122"/>
                <a:cs typeface="Times New Roman" panose="02020603050405020304" pitchFamily="18" charset="0"/>
              </a:rPr>
              <a:t>Increase the risk of injury</a:t>
            </a:r>
          </a:p>
          <a:p>
            <a:pPr>
              <a:lnSpc>
                <a:spcPct val="150000"/>
              </a:lnSpc>
            </a:pPr>
            <a:r>
              <a:rPr lang="en-US" altLang="zh-CN" sz="2400">
                <a:solidFill>
                  <a:schemeClr val="tx1">
                    <a:lumMod val="95000"/>
                    <a:lumOff val="5000"/>
                  </a:schemeClr>
                </a:solidFill>
                <a:latin typeface="Times New Roman" panose="02020603050405020304" pitchFamily="18" charset="0"/>
                <a:ea typeface="汉仪雅酷黑 45W" panose="020B0404020202020204" pitchFamily="34" charset="-122"/>
                <a:cs typeface="Times New Roman" panose="02020603050405020304" pitchFamily="18" charset="0"/>
              </a:rPr>
              <a:t>Food and water shortages</a:t>
            </a:r>
          </a:p>
          <a:p>
            <a:pPr>
              <a:lnSpc>
                <a:spcPct val="150000"/>
              </a:lnSpc>
            </a:pPr>
            <a:r>
              <a:rPr lang="en-US" altLang="zh-CN" sz="2400">
                <a:solidFill>
                  <a:schemeClr val="tx1">
                    <a:lumMod val="95000"/>
                    <a:lumOff val="5000"/>
                  </a:schemeClr>
                </a:solidFill>
                <a:latin typeface="Times New Roman" panose="02020603050405020304" pitchFamily="18" charset="0"/>
                <a:ea typeface="汉仪雅酷黑 45W" panose="020B0404020202020204" pitchFamily="34" charset="-122"/>
                <a:cs typeface="Times New Roman" panose="02020603050405020304" pitchFamily="18" charset="0"/>
              </a:rPr>
              <a:t>Mankind displacement</a:t>
            </a:r>
            <a:endParaRPr lang="en-US" altLang="zh-CN" sz="2400" dirty="0">
              <a:solidFill>
                <a:schemeClr val="tx1">
                  <a:lumMod val="95000"/>
                  <a:lumOff val="5000"/>
                </a:schemeClr>
              </a:solidFill>
              <a:latin typeface="Times New Roman" panose="02020603050405020304" pitchFamily="18" charset="0"/>
              <a:ea typeface="汉仪雅酷黑 45W" panose="020B0404020202020204" pitchFamily="34" charset="-122"/>
              <a:cs typeface="Times New Roman" panose="02020603050405020304" pitchFamily="18" charset="0"/>
            </a:endParaRPr>
          </a:p>
        </p:txBody>
      </p:sp>
      <p:sp>
        <p:nvSpPr>
          <p:cNvPr id="11" name="矩形 10">
            <a:extLst>
              <a:ext uri="{FF2B5EF4-FFF2-40B4-BE49-F238E27FC236}">
                <a16:creationId xmlns:a16="http://schemas.microsoft.com/office/drawing/2014/main" id="{6977FEA7-70AF-4C1F-A107-F61712485623}"/>
              </a:ext>
            </a:extLst>
          </p:cNvPr>
          <p:cNvSpPr/>
          <p:nvPr/>
        </p:nvSpPr>
        <p:spPr>
          <a:xfrm>
            <a:off x="527988" y="1492842"/>
            <a:ext cx="4706073" cy="45719"/>
          </a:xfrm>
          <a:prstGeom prst="rect">
            <a:avLst/>
          </a:prstGeom>
          <a:solidFill>
            <a:srgbClr val="0A5C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0A359446-CCD5-49E7-9A89-BF59EDEB81DF}"/>
              </a:ext>
            </a:extLst>
          </p:cNvPr>
          <p:cNvPicPr>
            <a:picLocks noChangeAspect="1"/>
          </p:cNvPicPr>
          <p:nvPr/>
        </p:nvPicPr>
        <p:blipFill>
          <a:blip r:embed="rId3"/>
          <a:stretch>
            <a:fillRect/>
          </a:stretch>
        </p:blipFill>
        <p:spPr>
          <a:xfrm>
            <a:off x="5766596" y="0"/>
            <a:ext cx="6425404" cy="4061278"/>
          </a:xfrm>
          <a:prstGeom prst="rect">
            <a:avLst/>
          </a:prstGeom>
        </p:spPr>
      </p:pic>
      <p:pic>
        <p:nvPicPr>
          <p:cNvPr id="9" name="图片 8">
            <a:extLst>
              <a:ext uri="{FF2B5EF4-FFF2-40B4-BE49-F238E27FC236}">
                <a16:creationId xmlns:a16="http://schemas.microsoft.com/office/drawing/2014/main" id="{9593F21C-93B6-47CF-A758-AF4A090F8797}"/>
              </a:ext>
            </a:extLst>
          </p:cNvPr>
          <p:cNvPicPr>
            <a:picLocks noChangeAspect="1"/>
          </p:cNvPicPr>
          <p:nvPr/>
        </p:nvPicPr>
        <p:blipFill>
          <a:blip r:embed="rId4"/>
          <a:stretch>
            <a:fillRect/>
          </a:stretch>
        </p:blipFill>
        <p:spPr>
          <a:xfrm>
            <a:off x="5766596" y="3428396"/>
            <a:ext cx="6425404" cy="3429604"/>
          </a:xfrm>
          <a:prstGeom prst="rect">
            <a:avLst/>
          </a:prstGeom>
        </p:spPr>
      </p:pic>
    </p:spTree>
    <p:extLst>
      <p:ext uri="{BB962C8B-B14F-4D97-AF65-F5344CB8AC3E}">
        <p14:creationId xmlns:p14="http://schemas.microsoft.com/office/powerpoint/2010/main" val="31746726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up)">
                                      <p:cBhvr>
                                        <p:cTn id="11" dur="500"/>
                                        <p:tgtEl>
                                          <p:spTgt spid="3">
                                            <p:txEl>
                                              <p:pRg st="1" end="1"/>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up)">
                                      <p:cBhvr>
                                        <p:cTn id="15" dur="500"/>
                                        <p:tgtEl>
                                          <p:spTgt spid="3">
                                            <p:txEl>
                                              <p:pRg st="2" end="2"/>
                                            </p:txEl>
                                          </p:spTgt>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up)">
                                      <p:cBhvr>
                                        <p:cTn id="19" dur="500"/>
                                        <p:tgtEl>
                                          <p:spTgt spid="3">
                                            <p:txEl>
                                              <p:pRg st="3" end="3"/>
                                            </p:txEl>
                                          </p:spTgt>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up)">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3C0"/>
        </a:solidFill>
        <a:effectLst/>
      </p:bgPr>
    </p:bg>
    <p:spTree>
      <p:nvGrpSpPr>
        <p:cNvPr id="1" name=""/>
        <p:cNvGrpSpPr/>
        <p:nvPr/>
      </p:nvGrpSpPr>
      <p:grpSpPr>
        <a:xfrm>
          <a:off x="0" y="0"/>
          <a:ext cx="0" cy="0"/>
          <a:chOff x="0" y="0"/>
          <a:chExt cx="0" cy="0"/>
        </a:xfrm>
      </p:grpSpPr>
      <p:sp>
        <p:nvSpPr>
          <p:cNvPr id="6" name="!!2">
            <a:extLst>
              <a:ext uri="{FF2B5EF4-FFF2-40B4-BE49-F238E27FC236}">
                <a16:creationId xmlns:a16="http://schemas.microsoft.com/office/drawing/2014/main" id="{BCBC86A5-E97E-4A1E-9A5D-6663C021DFCB}"/>
              </a:ext>
            </a:extLst>
          </p:cNvPr>
          <p:cNvSpPr/>
          <p:nvPr/>
        </p:nvSpPr>
        <p:spPr>
          <a:xfrm>
            <a:off x="0" y="2094815"/>
            <a:ext cx="12192000" cy="31716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5C8B"/>
              </a:solidFill>
              <a:latin typeface="上首锐棱体" panose="02010609000101010101" pitchFamily="49" charset="-122"/>
              <a:ea typeface="上首锐棱体" panose="02010609000101010101" pitchFamily="49" charset="-122"/>
            </a:endParaRPr>
          </a:p>
        </p:txBody>
      </p:sp>
      <p:sp>
        <p:nvSpPr>
          <p:cNvPr id="4" name="!!1">
            <a:extLst>
              <a:ext uri="{FF2B5EF4-FFF2-40B4-BE49-F238E27FC236}">
                <a16:creationId xmlns:a16="http://schemas.microsoft.com/office/drawing/2014/main" id="{61AA611C-38FA-4601-A738-471735B274CD}"/>
              </a:ext>
            </a:extLst>
          </p:cNvPr>
          <p:cNvSpPr>
            <a:spLocks noGrp="1"/>
          </p:cNvSpPr>
          <p:nvPr>
            <p:ph type="title"/>
          </p:nvPr>
        </p:nvSpPr>
        <p:spPr>
          <a:xfrm>
            <a:off x="1384570" y="2783326"/>
            <a:ext cx="3924976" cy="1643975"/>
          </a:xfrm>
        </p:spPr>
        <p:txBody>
          <a:bodyPr anchor="ctr">
            <a:normAutofit fontScale="90000"/>
          </a:bodyPr>
          <a:lstStyle/>
          <a:p>
            <a:pPr>
              <a:lnSpc>
                <a:spcPct val="150000"/>
              </a:lnSpc>
            </a:pPr>
            <a:r>
              <a:rPr lang="en-US" altLang="zh-CN" sz="6600">
                <a:solidFill>
                  <a:srgbClr val="0A5C8B"/>
                </a:solidFill>
                <a:latin typeface="Times New Roman" panose="02020603050405020304" pitchFamily="18" charset="0"/>
                <a:ea typeface="上首锐棱体" panose="02010609000101010101" pitchFamily="49" charset="-122"/>
                <a:cs typeface="Times New Roman" panose="02020603050405020304" pitchFamily="18" charset="0"/>
              </a:rPr>
              <a:t>The dispute</a:t>
            </a:r>
            <a:endParaRPr lang="en-US" altLang="zh-CN" sz="6600" dirty="0">
              <a:solidFill>
                <a:srgbClr val="0A5C8B"/>
              </a:solidFill>
              <a:latin typeface="Times New Roman" panose="02020603050405020304" pitchFamily="18" charset="0"/>
              <a:ea typeface="上首锐棱体" panose="02010609000101010101" pitchFamily="49" charset="-122"/>
              <a:cs typeface="Times New Roman" panose="02020603050405020304" pitchFamily="18" charset="0"/>
            </a:endParaRPr>
          </a:p>
        </p:txBody>
      </p:sp>
      <p:sp>
        <p:nvSpPr>
          <p:cNvPr id="2" name="矩形 1">
            <a:extLst>
              <a:ext uri="{FF2B5EF4-FFF2-40B4-BE49-F238E27FC236}">
                <a16:creationId xmlns:a16="http://schemas.microsoft.com/office/drawing/2014/main" id="{016DD235-367E-4D84-A736-CECD0EE909DB}"/>
              </a:ext>
            </a:extLst>
          </p:cNvPr>
          <p:cNvSpPr/>
          <p:nvPr/>
        </p:nvSpPr>
        <p:spPr>
          <a:xfrm>
            <a:off x="1384570" y="4381582"/>
            <a:ext cx="9144000" cy="45719"/>
          </a:xfrm>
          <a:prstGeom prst="rect">
            <a:avLst/>
          </a:prstGeom>
          <a:solidFill>
            <a:srgbClr val="0A5C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5C8B"/>
              </a:solidFill>
              <a:latin typeface="上首锐棱体" panose="02010609000101010101" pitchFamily="49" charset="-122"/>
              <a:ea typeface="上首锐棱体" panose="02010609000101010101" pitchFamily="49" charset="-122"/>
            </a:endParaRPr>
          </a:p>
        </p:txBody>
      </p:sp>
    </p:spTree>
    <p:extLst>
      <p:ext uri="{BB962C8B-B14F-4D97-AF65-F5344CB8AC3E}">
        <p14:creationId xmlns:p14="http://schemas.microsoft.com/office/powerpoint/2010/main" val="6317214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3C0"/>
        </a:solidFill>
        <a:effectLst/>
      </p:bgPr>
    </p:bg>
    <p:spTree>
      <p:nvGrpSpPr>
        <p:cNvPr id="1" name=""/>
        <p:cNvGrpSpPr/>
        <p:nvPr/>
      </p:nvGrpSpPr>
      <p:grpSpPr>
        <a:xfrm>
          <a:off x="0" y="0"/>
          <a:ext cx="0" cy="0"/>
          <a:chOff x="0" y="0"/>
          <a:chExt cx="0" cy="0"/>
        </a:xfrm>
      </p:grpSpPr>
      <p:sp>
        <p:nvSpPr>
          <p:cNvPr id="40" name="!!2">
            <a:extLst>
              <a:ext uri="{FF2B5EF4-FFF2-40B4-BE49-F238E27FC236}">
                <a16:creationId xmlns:a16="http://schemas.microsoft.com/office/drawing/2014/main" id="{5ABF25E2-3269-4634-B86B-7958FE715D0B}"/>
              </a:ext>
            </a:extLst>
          </p:cNvPr>
          <p:cNvSpPr/>
          <p:nvPr/>
        </p:nvSpPr>
        <p:spPr>
          <a:xfrm>
            <a:off x="367863" y="339104"/>
            <a:ext cx="11435254" cy="6179791"/>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2" name="标题 1">
            <a:extLst>
              <a:ext uri="{FF2B5EF4-FFF2-40B4-BE49-F238E27FC236}">
                <a16:creationId xmlns:a16="http://schemas.microsoft.com/office/drawing/2014/main" id="{2C349A88-E364-4C0C-BF3F-27C866E0A751}"/>
              </a:ext>
            </a:extLst>
          </p:cNvPr>
          <p:cNvSpPr>
            <a:spLocks noGrp="1"/>
          </p:cNvSpPr>
          <p:nvPr>
            <p:ph type="title"/>
          </p:nvPr>
        </p:nvSpPr>
        <p:spPr>
          <a:xfrm>
            <a:off x="2396323" y="952894"/>
            <a:ext cx="9134741" cy="1325563"/>
          </a:xfrm>
        </p:spPr>
        <p:txBody>
          <a:bodyPr/>
          <a:lstStyle/>
          <a:p>
            <a:r>
              <a:rPr lang="en-US" altLang="zh-CN">
                <a:solidFill>
                  <a:srgbClr val="0A5C8B"/>
                </a:solidFill>
                <a:latin typeface="Times New Roman" panose="02020603050405020304" pitchFamily="18" charset="0"/>
                <a:ea typeface="上首锐棱体" panose="02010609000101010101" pitchFamily="49" charset="-122"/>
                <a:cs typeface="Times New Roman" panose="02020603050405020304" pitchFamily="18" charset="0"/>
              </a:rPr>
              <a:t>Endless dispute in negotiation……</a:t>
            </a:r>
            <a:endParaRPr lang="zh-CN" altLang="en-US" dirty="0">
              <a:solidFill>
                <a:srgbClr val="0A5C8B"/>
              </a:solidFill>
              <a:latin typeface="Times New Roman" panose="02020603050405020304" pitchFamily="18" charset="0"/>
              <a:ea typeface="上首锐棱体" panose="02010609000101010101" pitchFamily="49" charset="-122"/>
              <a:cs typeface="Times New Roman" panose="02020603050405020304" pitchFamily="18" charset="0"/>
            </a:endParaRPr>
          </a:p>
        </p:txBody>
      </p:sp>
      <p:pic>
        <p:nvPicPr>
          <p:cNvPr id="17" name="图片 16">
            <a:extLst>
              <a:ext uri="{FF2B5EF4-FFF2-40B4-BE49-F238E27FC236}">
                <a16:creationId xmlns:a16="http://schemas.microsoft.com/office/drawing/2014/main" id="{E7E324CB-DEA5-4D95-85AF-337FC99974B9}"/>
              </a:ext>
            </a:extLst>
          </p:cNvPr>
          <p:cNvPicPr>
            <a:picLocks noChangeAspect="1"/>
          </p:cNvPicPr>
          <p:nvPr/>
        </p:nvPicPr>
        <p:blipFill>
          <a:blip r:embed="rId3"/>
          <a:stretch>
            <a:fillRect/>
          </a:stretch>
        </p:blipFill>
        <p:spPr>
          <a:xfrm>
            <a:off x="1597305" y="2750095"/>
            <a:ext cx="3708925" cy="2283917"/>
          </a:xfrm>
          <a:prstGeom prst="rect">
            <a:avLst/>
          </a:prstGeom>
        </p:spPr>
      </p:pic>
      <p:pic>
        <p:nvPicPr>
          <p:cNvPr id="21" name="图片 20">
            <a:extLst>
              <a:ext uri="{FF2B5EF4-FFF2-40B4-BE49-F238E27FC236}">
                <a16:creationId xmlns:a16="http://schemas.microsoft.com/office/drawing/2014/main" id="{F41F3E92-9A5A-44BB-A9AB-7BBE99B40885}"/>
              </a:ext>
            </a:extLst>
          </p:cNvPr>
          <p:cNvPicPr>
            <a:picLocks noChangeAspect="1"/>
          </p:cNvPicPr>
          <p:nvPr/>
        </p:nvPicPr>
        <p:blipFill>
          <a:blip r:embed="rId4"/>
          <a:stretch>
            <a:fillRect/>
          </a:stretch>
        </p:blipFill>
        <p:spPr>
          <a:xfrm>
            <a:off x="6885772" y="2750095"/>
            <a:ext cx="3708923" cy="2282400"/>
          </a:xfrm>
          <a:prstGeom prst="rect">
            <a:avLst/>
          </a:prstGeom>
        </p:spPr>
      </p:pic>
    </p:spTree>
    <p:extLst>
      <p:ext uri="{BB962C8B-B14F-4D97-AF65-F5344CB8AC3E}">
        <p14:creationId xmlns:p14="http://schemas.microsoft.com/office/powerpoint/2010/main" val="33951884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73C0"/>
        </a:solidFill>
        <a:effectLst/>
      </p:bgPr>
    </p:bg>
    <p:spTree>
      <p:nvGrpSpPr>
        <p:cNvPr id="1" name=""/>
        <p:cNvGrpSpPr/>
        <p:nvPr/>
      </p:nvGrpSpPr>
      <p:grpSpPr>
        <a:xfrm>
          <a:off x="0" y="0"/>
          <a:ext cx="0" cy="0"/>
          <a:chOff x="0" y="0"/>
          <a:chExt cx="0" cy="0"/>
        </a:xfrm>
      </p:grpSpPr>
      <p:sp>
        <p:nvSpPr>
          <p:cNvPr id="40" name="!!2">
            <a:extLst>
              <a:ext uri="{FF2B5EF4-FFF2-40B4-BE49-F238E27FC236}">
                <a16:creationId xmlns:a16="http://schemas.microsoft.com/office/drawing/2014/main" id="{5ABF25E2-3269-4634-B86B-7958FE715D0B}"/>
              </a:ext>
            </a:extLst>
          </p:cNvPr>
          <p:cNvSpPr/>
          <p:nvPr/>
        </p:nvSpPr>
        <p:spPr>
          <a:xfrm>
            <a:off x="367863" y="339104"/>
            <a:ext cx="11435254" cy="6179791"/>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2" name="标题 1">
            <a:extLst>
              <a:ext uri="{FF2B5EF4-FFF2-40B4-BE49-F238E27FC236}">
                <a16:creationId xmlns:a16="http://schemas.microsoft.com/office/drawing/2014/main" id="{2C349A88-E364-4C0C-BF3F-27C866E0A751}"/>
              </a:ext>
            </a:extLst>
          </p:cNvPr>
          <p:cNvSpPr>
            <a:spLocks noGrp="1"/>
          </p:cNvSpPr>
          <p:nvPr>
            <p:ph type="title"/>
          </p:nvPr>
        </p:nvSpPr>
        <p:spPr>
          <a:xfrm>
            <a:off x="1597305" y="972144"/>
            <a:ext cx="9134741" cy="1325563"/>
          </a:xfrm>
        </p:spPr>
        <p:txBody>
          <a:bodyPr/>
          <a:lstStyle/>
          <a:p>
            <a:r>
              <a:rPr lang="en-US" altLang="zh-CN">
                <a:solidFill>
                  <a:srgbClr val="0A5C8B"/>
                </a:solidFill>
                <a:latin typeface="Times New Roman" panose="02020603050405020304" pitchFamily="18" charset="0"/>
                <a:ea typeface="上首锐棱体" panose="02010609000101010101" pitchFamily="49" charset="-122"/>
                <a:cs typeface="Times New Roman" panose="02020603050405020304" pitchFamily="18" charset="0"/>
              </a:rPr>
              <a:t>Who will speak for the poor countries?</a:t>
            </a:r>
            <a:endParaRPr lang="zh-CN" altLang="en-US" dirty="0">
              <a:solidFill>
                <a:srgbClr val="0A5C8B"/>
              </a:solidFill>
              <a:latin typeface="Times New Roman" panose="02020603050405020304" pitchFamily="18" charset="0"/>
              <a:ea typeface="上首锐棱体" panose="02010609000101010101" pitchFamily="49" charset="-122"/>
              <a:cs typeface="Times New Roman" panose="02020603050405020304" pitchFamily="18" charset="0"/>
            </a:endParaRPr>
          </a:p>
        </p:txBody>
      </p:sp>
      <p:pic>
        <p:nvPicPr>
          <p:cNvPr id="4" name="图片 3">
            <a:extLst>
              <a:ext uri="{FF2B5EF4-FFF2-40B4-BE49-F238E27FC236}">
                <a16:creationId xmlns:a16="http://schemas.microsoft.com/office/drawing/2014/main" id="{17BF3121-1A09-4953-BF3A-B42E16F7B449}"/>
              </a:ext>
            </a:extLst>
          </p:cNvPr>
          <p:cNvPicPr>
            <a:picLocks noChangeAspect="1"/>
          </p:cNvPicPr>
          <p:nvPr/>
        </p:nvPicPr>
        <p:blipFill>
          <a:blip r:embed="rId3"/>
          <a:stretch>
            <a:fillRect/>
          </a:stretch>
        </p:blipFill>
        <p:spPr>
          <a:xfrm>
            <a:off x="1808561" y="2849724"/>
            <a:ext cx="3711786" cy="2489080"/>
          </a:xfrm>
          <a:prstGeom prst="rect">
            <a:avLst/>
          </a:prstGeom>
        </p:spPr>
      </p:pic>
      <p:pic>
        <p:nvPicPr>
          <p:cNvPr id="6" name="图片 5">
            <a:extLst>
              <a:ext uri="{FF2B5EF4-FFF2-40B4-BE49-F238E27FC236}">
                <a16:creationId xmlns:a16="http://schemas.microsoft.com/office/drawing/2014/main" id="{AC7AB41D-E33A-45F4-BECF-5AC8AB10BB0B}"/>
              </a:ext>
            </a:extLst>
          </p:cNvPr>
          <p:cNvPicPr>
            <a:picLocks noChangeAspect="1"/>
          </p:cNvPicPr>
          <p:nvPr/>
        </p:nvPicPr>
        <p:blipFill>
          <a:blip r:embed="rId4"/>
          <a:stretch>
            <a:fillRect/>
          </a:stretch>
        </p:blipFill>
        <p:spPr>
          <a:xfrm>
            <a:off x="6517625" y="2851204"/>
            <a:ext cx="3865814" cy="2487600"/>
          </a:xfrm>
          <a:prstGeom prst="rect">
            <a:avLst/>
          </a:prstGeom>
        </p:spPr>
      </p:pic>
      <p:sp>
        <p:nvSpPr>
          <p:cNvPr id="10" name="标题 1">
            <a:extLst>
              <a:ext uri="{FF2B5EF4-FFF2-40B4-BE49-F238E27FC236}">
                <a16:creationId xmlns:a16="http://schemas.microsoft.com/office/drawing/2014/main" id="{38FF83B8-3D84-4410-AFAD-148000534312}"/>
              </a:ext>
            </a:extLst>
          </p:cNvPr>
          <p:cNvSpPr txBox="1">
            <a:spLocks/>
          </p:cNvSpPr>
          <p:nvPr/>
        </p:nvSpPr>
        <p:spPr>
          <a:xfrm>
            <a:off x="1816501" y="5120596"/>
            <a:ext cx="913474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800" i="1">
                <a:solidFill>
                  <a:srgbClr val="0A5C8B"/>
                </a:solidFill>
                <a:latin typeface="Times New Roman" panose="02020603050405020304" pitchFamily="18" charset="0"/>
                <a:ea typeface="上首锐棱体" panose="02010609000101010101" pitchFamily="49" charset="-122"/>
                <a:cs typeface="Times New Roman" panose="02020603050405020304" pitchFamily="18" charset="0"/>
              </a:rPr>
              <a:t>Why should developing countries sacrifice their development prospects for climate change?</a:t>
            </a:r>
            <a:endParaRPr lang="zh-CN" altLang="en-US" sz="1800" i="1" dirty="0">
              <a:solidFill>
                <a:srgbClr val="0A5C8B"/>
              </a:solidFill>
              <a:latin typeface="Times New Roman" panose="02020603050405020304" pitchFamily="18" charset="0"/>
              <a:ea typeface="上首锐棱体" panose="02010609000101010101" pitchFamily="49" charset="-122"/>
              <a:cs typeface="Times New Roman" panose="02020603050405020304" pitchFamily="18" charset="0"/>
            </a:endParaRPr>
          </a:p>
        </p:txBody>
      </p:sp>
    </p:spTree>
    <p:extLst>
      <p:ext uri="{BB962C8B-B14F-4D97-AF65-F5344CB8AC3E}">
        <p14:creationId xmlns:p14="http://schemas.microsoft.com/office/powerpoint/2010/main" val="30553366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3C0"/>
        </a:solidFill>
        <a:effectLst/>
      </p:bgPr>
    </p:bg>
    <p:spTree>
      <p:nvGrpSpPr>
        <p:cNvPr id="1" name=""/>
        <p:cNvGrpSpPr/>
        <p:nvPr/>
      </p:nvGrpSpPr>
      <p:grpSpPr>
        <a:xfrm>
          <a:off x="0" y="0"/>
          <a:ext cx="0" cy="0"/>
          <a:chOff x="0" y="0"/>
          <a:chExt cx="0" cy="0"/>
        </a:xfrm>
      </p:grpSpPr>
      <p:sp>
        <p:nvSpPr>
          <p:cNvPr id="6" name="!!2">
            <a:extLst>
              <a:ext uri="{FF2B5EF4-FFF2-40B4-BE49-F238E27FC236}">
                <a16:creationId xmlns:a16="http://schemas.microsoft.com/office/drawing/2014/main" id="{BCBC86A5-E97E-4A1E-9A5D-6663C021DFCB}"/>
              </a:ext>
            </a:extLst>
          </p:cNvPr>
          <p:cNvSpPr/>
          <p:nvPr/>
        </p:nvSpPr>
        <p:spPr>
          <a:xfrm>
            <a:off x="0" y="2094815"/>
            <a:ext cx="12192000" cy="31716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5C8B"/>
              </a:solidFill>
              <a:latin typeface="上首锐棱体" panose="02010609000101010101" pitchFamily="49" charset="-122"/>
              <a:ea typeface="上首锐棱体" panose="02010609000101010101" pitchFamily="49" charset="-122"/>
            </a:endParaRPr>
          </a:p>
        </p:txBody>
      </p:sp>
      <p:sp>
        <p:nvSpPr>
          <p:cNvPr id="4" name="!!1">
            <a:extLst>
              <a:ext uri="{FF2B5EF4-FFF2-40B4-BE49-F238E27FC236}">
                <a16:creationId xmlns:a16="http://schemas.microsoft.com/office/drawing/2014/main" id="{61AA611C-38FA-4601-A738-471735B274CD}"/>
              </a:ext>
            </a:extLst>
          </p:cNvPr>
          <p:cNvSpPr>
            <a:spLocks noGrp="1"/>
          </p:cNvSpPr>
          <p:nvPr>
            <p:ph type="title"/>
          </p:nvPr>
        </p:nvSpPr>
        <p:spPr>
          <a:xfrm>
            <a:off x="1384569" y="2783326"/>
            <a:ext cx="4400213" cy="1643975"/>
          </a:xfrm>
        </p:spPr>
        <p:txBody>
          <a:bodyPr anchor="ctr">
            <a:normAutofit fontScale="90000"/>
          </a:bodyPr>
          <a:lstStyle/>
          <a:p>
            <a:pPr>
              <a:lnSpc>
                <a:spcPct val="150000"/>
              </a:lnSpc>
            </a:pPr>
            <a:r>
              <a:rPr lang="en-US" altLang="zh-CN" sz="6600">
                <a:solidFill>
                  <a:srgbClr val="0A5C8B"/>
                </a:solidFill>
                <a:latin typeface="Times New Roman" panose="02020603050405020304" pitchFamily="18" charset="0"/>
                <a:ea typeface="上首锐棱体" panose="02010609000101010101" pitchFamily="49" charset="-122"/>
                <a:cs typeface="Times New Roman" panose="02020603050405020304" pitchFamily="18" charset="0"/>
              </a:rPr>
              <a:t>The “solution”</a:t>
            </a:r>
            <a:endParaRPr lang="en-US" altLang="zh-CN" sz="6600" dirty="0">
              <a:solidFill>
                <a:srgbClr val="0A5C8B"/>
              </a:solidFill>
              <a:latin typeface="Times New Roman" panose="02020603050405020304" pitchFamily="18" charset="0"/>
              <a:ea typeface="上首锐棱体" panose="02010609000101010101" pitchFamily="49" charset="-122"/>
              <a:cs typeface="Times New Roman" panose="02020603050405020304" pitchFamily="18" charset="0"/>
            </a:endParaRPr>
          </a:p>
        </p:txBody>
      </p:sp>
      <p:sp>
        <p:nvSpPr>
          <p:cNvPr id="2" name="矩形 1">
            <a:extLst>
              <a:ext uri="{FF2B5EF4-FFF2-40B4-BE49-F238E27FC236}">
                <a16:creationId xmlns:a16="http://schemas.microsoft.com/office/drawing/2014/main" id="{016DD235-367E-4D84-A736-CECD0EE909DB}"/>
              </a:ext>
            </a:extLst>
          </p:cNvPr>
          <p:cNvSpPr/>
          <p:nvPr/>
        </p:nvSpPr>
        <p:spPr>
          <a:xfrm>
            <a:off x="1384570" y="4381582"/>
            <a:ext cx="9144000" cy="45719"/>
          </a:xfrm>
          <a:prstGeom prst="rect">
            <a:avLst/>
          </a:prstGeom>
          <a:solidFill>
            <a:srgbClr val="0A5C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5C8B"/>
              </a:solidFill>
              <a:latin typeface="上首锐棱体" panose="02010609000101010101" pitchFamily="49" charset="-122"/>
              <a:ea typeface="上首锐棱体" panose="02010609000101010101" pitchFamily="49" charset="-122"/>
            </a:endParaRPr>
          </a:p>
        </p:txBody>
      </p:sp>
    </p:spTree>
    <p:extLst>
      <p:ext uri="{BB962C8B-B14F-4D97-AF65-F5344CB8AC3E}">
        <p14:creationId xmlns:p14="http://schemas.microsoft.com/office/powerpoint/2010/main" val="16141850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DIAGRAM" val="#454640;"/>
  <p:tag name="ISLIDE.ICON" val="#423023;#423026;#423030;#40820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858</TotalTime>
  <Words>838</Words>
  <Application>Microsoft Office PowerPoint</Application>
  <PresentationFormat>宽屏</PresentationFormat>
  <Paragraphs>55</Paragraphs>
  <Slides>12</Slides>
  <Notes>12</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12</vt:i4>
      </vt:variant>
    </vt:vector>
  </HeadingPairs>
  <TitlesOfParts>
    <vt:vector size="18" baseType="lpstr">
      <vt:lpstr>等线 Light</vt:lpstr>
      <vt:lpstr>Times New Roman</vt:lpstr>
      <vt:lpstr>等线</vt:lpstr>
      <vt:lpstr>Arial</vt:lpstr>
      <vt:lpstr>上首锐棱体</vt:lpstr>
      <vt:lpstr>Office 主题​​</vt:lpstr>
      <vt:lpstr>PowerPoint 演示文稿</vt:lpstr>
      <vt:lpstr>PowerPoint 演示文稿</vt:lpstr>
      <vt:lpstr>PowerPoint 演示文稿</vt:lpstr>
      <vt:lpstr>The impact</vt:lpstr>
      <vt:lpstr>Non-ignored Reality</vt:lpstr>
      <vt:lpstr>The dispute</vt:lpstr>
      <vt:lpstr>Endless dispute in negotiation……</vt:lpstr>
      <vt:lpstr>Who will speak for the poor countries?</vt:lpstr>
      <vt:lpstr>The “solution”</vt:lpstr>
      <vt:lpstr>Recognizing the Complexity</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l3</dc:title>
  <dc:creator>Sprout</dc:creator>
  <cp:lastModifiedBy>黄 瑞轩</cp:lastModifiedBy>
  <cp:revision>93</cp:revision>
  <dcterms:created xsi:type="dcterms:W3CDTF">2021-10-03T00:35:37Z</dcterms:created>
  <dcterms:modified xsi:type="dcterms:W3CDTF">2021-12-21T15:44:18Z</dcterms:modified>
</cp:coreProperties>
</file>